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708" r:id="rId2"/>
  </p:sldMasterIdLst>
  <p:notesMasterIdLst>
    <p:notesMasterId r:id="rId25"/>
  </p:notesMasterIdLst>
  <p:sldIdLst>
    <p:sldId id="256" r:id="rId3"/>
    <p:sldId id="257" r:id="rId4"/>
    <p:sldId id="258" r:id="rId5"/>
    <p:sldId id="259" r:id="rId6"/>
    <p:sldId id="260" r:id="rId7"/>
    <p:sldId id="262" r:id="rId8"/>
    <p:sldId id="263" r:id="rId9"/>
    <p:sldId id="280" r:id="rId10"/>
    <p:sldId id="264" r:id="rId11"/>
    <p:sldId id="265" r:id="rId12"/>
    <p:sldId id="283" r:id="rId13"/>
    <p:sldId id="282" r:id="rId14"/>
    <p:sldId id="266" r:id="rId15"/>
    <p:sldId id="267" r:id="rId16"/>
    <p:sldId id="268" r:id="rId17"/>
    <p:sldId id="270" r:id="rId18"/>
    <p:sldId id="272" r:id="rId19"/>
    <p:sldId id="273" r:id="rId20"/>
    <p:sldId id="274" r:id="rId21"/>
    <p:sldId id="275" r:id="rId22"/>
    <p:sldId id="276" r:id="rId23"/>
    <p:sldId id="277" r:id="rId24"/>
  </p:sldIdLst>
  <p:sldSz cx="9144000" cy="5143500" type="screen16x9"/>
  <p:notesSz cx="6858000" cy="9144000"/>
  <p:embeddedFontLst>
    <p:embeddedFont>
      <p:font typeface="Candara" panose="020E0502030303020204" pitchFamily="34" charset="0"/>
      <p:regular r:id="rId26"/>
      <p:bold r:id="rId27"/>
      <p:italic r:id="rId28"/>
      <p:boldItalic r:id="rId29"/>
    </p:embeddedFont>
    <p:embeddedFont>
      <p:font typeface="Centaur" panose="02030504050205020304" pitchFamily="18" charset="0"/>
      <p:regular r:id="rId30"/>
    </p:embeddedFont>
    <p:embeddedFont>
      <p:font typeface="Della Respira" panose="020B0604020202020204" charset="0"/>
      <p:regular r:id="rId31"/>
    </p:embeddedFont>
    <p:embeddedFont>
      <p:font typeface="DM Sans" pitchFamily="2" charset="0"/>
      <p:regular r:id="rId32"/>
      <p:bold r:id="rId33"/>
      <p:italic r:id="rId34"/>
      <p:boldItalic r:id="rId35"/>
    </p:embeddedFont>
    <p:embeddedFont>
      <p:font typeface="DM Sans Light" panose="020B0604020202020204" charset="0"/>
      <p:regular r:id="rId36"/>
      <p:bold r:id="rId37"/>
      <p:italic r:id="rId38"/>
      <p:boldItalic r:id="rId39"/>
    </p:embeddedFont>
    <p:embeddedFont>
      <p:font typeface="Roboto" panose="02000000000000000000" pitchFamily="2" charset="0"/>
      <p:regular r:id="rId40"/>
      <p:bold r:id="rId41"/>
      <p:italic r:id="rId42"/>
      <p:boldItalic r:id="rId4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7" roundtripDataSignature="AMtx7mjtYJuv1s+IBYe5+PK9S9FU8jln+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EB2B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A984AD9-CBE3-4D5D-BD80-F4B933807BF3}" v="3" dt="2025-02-06T11:25:29.548"/>
    <p1510:client id="{FEF8D4A4-0DD0-4E83-A184-8B036AB56327}" v="1" dt="2025-02-06T13:55:42.843"/>
  </p1510:revLst>
</p1510:revInfo>
</file>

<file path=ppt/tableStyles.xml><?xml version="1.0" encoding="utf-8"?>
<a:tblStyleLst xmlns:a="http://schemas.openxmlformats.org/drawingml/2006/main" def="{AFD63590-EEFA-489E-836D-D91D3E9F7DC0}">
  <a:tblStyle styleId="{AFD63590-EEFA-489E-836D-D91D3E9F7DC0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85" autoAdjust="0"/>
    <p:restoredTop sz="94660"/>
  </p:normalViewPr>
  <p:slideViewPr>
    <p:cSldViewPr snapToGrid="0">
      <p:cViewPr varScale="1">
        <p:scale>
          <a:sx n="90" d="100"/>
          <a:sy n="90" d="100"/>
        </p:scale>
        <p:origin x="756" y="6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1.fntdata"/><Relationship Id="rId39" Type="http://schemas.openxmlformats.org/officeDocument/2006/relationships/font" Target="fonts/font14.fntdata"/><Relationship Id="rId21" Type="http://schemas.openxmlformats.org/officeDocument/2006/relationships/slide" Target="slides/slide19.xml"/><Relationship Id="rId34" Type="http://schemas.openxmlformats.org/officeDocument/2006/relationships/font" Target="fonts/font9.fntdata"/><Relationship Id="rId42" Type="http://schemas.openxmlformats.org/officeDocument/2006/relationships/font" Target="fonts/font17.fntdata"/><Relationship Id="rId47" Type="http://customschemas.google.com/relationships/presentationmetadata" Target="metadata"/><Relationship Id="rId50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font" Target="fonts/font4.fntdata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font" Target="fonts/font15.fntdata"/><Relationship Id="rId53" Type="http://schemas.microsoft.com/office/2015/10/relationships/revisionInfo" Target="revisionInfo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49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6.fntdata"/><Relationship Id="rId52" Type="http://schemas.microsoft.com/office/2016/11/relationships/changesInfo" Target="changesInfos/changesInfo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43" Type="http://schemas.openxmlformats.org/officeDocument/2006/relationships/font" Target="fonts/font18.fntdata"/><Relationship Id="rId48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font" Target="fonts/font13.fntdata"/><Relationship Id="rId20" Type="http://schemas.openxmlformats.org/officeDocument/2006/relationships/slide" Target="slides/slide18.xml"/><Relationship Id="rId41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ndeep Kumar" userId="2a5f8bd55d30f512" providerId="LiveId" clId="{9A984AD9-CBE3-4D5D-BD80-F4B933807BF3}"/>
    <pc:docChg chg="undo custSel delSld modSld">
      <pc:chgData name="Sandeep Kumar" userId="2a5f8bd55d30f512" providerId="LiveId" clId="{9A984AD9-CBE3-4D5D-BD80-F4B933807BF3}" dt="2025-02-06T11:33:59.751" v="281" actId="120"/>
      <pc:docMkLst>
        <pc:docMk/>
      </pc:docMkLst>
      <pc:sldChg chg="modSp mod">
        <pc:chgData name="Sandeep Kumar" userId="2a5f8bd55d30f512" providerId="LiveId" clId="{9A984AD9-CBE3-4D5D-BD80-F4B933807BF3}" dt="2025-02-06T11:27:30.803" v="162" actId="1076"/>
        <pc:sldMkLst>
          <pc:docMk/>
          <pc:sldMk cId="0" sldId="259"/>
        </pc:sldMkLst>
        <pc:picChg chg="mod">
          <ac:chgData name="Sandeep Kumar" userId="2a5f8bd55d30f512" providerId="LiveId" clId="{9A984AD9-CBE3-4D5D-BD80-F4B933807BF3}" dt="2025-02-06T11:27:30.803" v="162" actId="1076"/>
          <ac:picMkLst>
            <pc:docMk/>
            <pc:sldMk cId="0" sldId="259"/>
            <ac:picMk id="588" creationId="{00000000-0000-0000-0000-000000000000}"/>
          </ac:picMkLst>
        </pc:picChg>
      </pc:sldChg>
      <pc:sldChg chg="modSp mod">
        <pc:chgData name="Sandeep Kumar" userId="2a5f8bd55d30f512" providerId="LiveId" clId="{9A984AD9-CBE3-4D5D-BD80-F4B933807BF3}" dt="2025-02-06T11:33:59.751" v="281" actId="120"/>
        <pc:sldMkLst>
          <pc:docMk/>
          <pc:sldMk cId="0" sldId="268"/>
        </pc:sldMkLst>
        <pc:spChg chg="mod">
          <ac:chgData name="Sandeep Kumar" userId="2a5f8bd55d30f512" providerId="LiveId" clId="{9A984AD9-CBE3-4D5D-BD80-F4B933807BF3}" dt="2025-02-06T11:33:59.751" v="281" actId="120"/>
          <ac:spMkLst>
            <pc:docMk/>
            <pc:sldMk cId="0" sldId="268"/>
            <ac:spMk id="793" creationId="{00000000-0000-0000-0000-000000000000}"/>
          </ac:spMkLst>
        </pc:spChg>
        <pc:spChg chg="mod">
          <ac:chgData name="Sandeep Kumar" userId="2a5f8bd55d30f512" providerId="LiveId" clId="{9A984AD9-CBE3-4D5D-BD80-F4B933807BF3}" dt="2025-02-06T11:33:50.367" v="280" actId="20577"/>
          <ac:spMkLst>
            <pc:docMk/>
            <pc:sldMk cId="0" sldId="268"/>
            <ac:spMk id="794" creationId="{00000000-0000-0000-0000-000000000000}"/>
          </ac:spMkLst>
        </pc:spChg>
        <pc:spChg chg="mod">
          <ac:chgData name="Sandeep Kumar" userId="2a5f8bd55d30f512" providerId="LiveId" clId="{9A984AD9-CBE3-4D5D-BD80-F4B933807BF3}" dt="2025-02-06T11:13:38.156" v="77" actId="255"/>
          <ac:spMkLst>
            <pc:docMk/>
            <pc:sldMk cId="0" sldId="268"/>
            <ac:spMk id="796" creationId="{00000000-0000-0000-0000-000000000000}"/>
          </ac:spMkLst>
        </pc:spChg>
      </pc:sldChg>
      <pc:sldChg chg="modSp mod">
        <pc:chgData name="Sandeep Kumar" userId="2a5f8bd55d30f512" providerId="LiveId" clId="{9A984AD9-CBE3-4D5D-BD80-F4B933807BF3}" dt="2025-02-06T11:16:14.901" v="136" actId="113"/>
        <pc:sldMkLst>
          <pc:docMk/>
          <pc:sldMk cId="0" sldId="270"/>
        </pc:sldMkLst>
        <pc:spChg chg="mod">
          <ac:chgData name="Sandeep Kumar" userId="2a5f8bd55d30f512" providerId="LiveId" clId="{9A984AD9-CBE3-4D5D-BD80-F4B933807BF3}" dt="2025-02-06T11:15:34.282" v="130" actId="20577"/>
          <ac:spMkLst>
            <pc:docMk/>
            <pc:sldMk cId="0" sldId="270"/>
            <ac:spMk id="816" creationId="{00000000-0000-0000-0000-000000000000}"/>
          </ac:spMkLst>
        </pc:spChg>
        <pc:spChg chg="mod">
          <ac:chgData name="Sandeep Kumar" userId="2a5f8bd55d30f512" providerId="LiveId" clId="{9A984AD9-CBE3-4D5D-BD80-F4B933807BF3}" dt="2025-02-06T11:16:14.901" v="136" actId="113"/>
          <ac:spMkLst>
            <pc:docMk/>
            <pc:sldMk cId="0" sldId="270"/>
            <ac:spMk id="818" creationId="{00000000-0000-0000-0000-000000000000}"/>
          </ac:spMkLst>
        </pc:spChg>
      </pc:sldChg>
      <pc:sldChg chg="del">
        <pc:chgData name="Sandeep Kumar" userId="2a5f8bd55d30f512" providerId="LiveId" clId="{9A984AD9-CBE3-4D5D-BD80-F4B933807BF3}" dt="2025-02-06T11:16:18.740" v="137" actId="47"/>
        <pc:sldMkLst>
          <pc:docMk/>
          <pc:sldMk cId="0" sldId="271"/>
        </pc:sldMkLst>
      </pc:sldChg>
      <pc:sldChg chg="addSp delSp modSp mod">
        <pc:chgData name="Sandeep Kumar" userId="2a5f8bd55d30f512" providerId="LiveId" clId="{9A984AD9-CBE3-4D5D-BD80-F4B933807BF3}" dt="2025-02-06T11:26:28.257" v="161" actId="1076"/>
        <pc:sldMkLst>
          <pc:docMk/>
          <pc:sldMk cId="1086139760" sldId="282"/>
        </pc:sldMkLst>
        <pc:picChg chg="add del mod modCrop">
          <ac:chgData name="Sandeep Kumar" userId="2a5f8bd55d30f512" providerId="LiveId" clId="{9A984AD9-CBE3-4D5D-BD80-F4B933807BF3}" dt="2025-02-06T11:21:36.186" v="141" actId="478"/>
          <ac:picMkLst>
            <pc:docMk/>
            <pc:sldMk cId="1086139760" sldId="282"/>
            <ac:picMk id="7" creationId="{61D456ED-5513-3E1D-E5DF-2E7986EB5C1A}"/>
          </ac:picMkLst>
        </pc:picChg>
        <pc:picChg chg="add mod modCrop">
          <ac:chgData name="Sandeep Kumar" userId="2a5f8bd55d30f512" providerId="LiveId" clId="{9A984AD9-CBE3-4D5D-BD80-F4B933807BF3}" dt="2025-02-06T11:26:28.257" v="161" actId="1076"/>
          <ac:picMkLst>
            <pc:docMk/>
            <pc:sldMk cId="1086139760" sldId="282"/>
            <ac:picMk id="9" creationId="{53DA5A83-1903-3645-9EF3-58F1EB054DFA}"/>
          </ac:picMkLst>
        </pc:picChg>
        <pc:picChg chg="add mod modCrop">
          <ac:chgData name="Sandeep Kumar" userId="2a5f8bd55d30f512" providerId="LiveId" clId="{9A984AD9-CBE3-4D5D-BD80-F4B933807BF3}" dt="2025-02-06T11:26:01.940" v="160" actId="14100"/>
          <ac:picMkLst>
            <pc:docMk/>
            <pc:sldMk cId="1086139760" sldId="282"/>
            <ac:picMk id="11" creationId="{D6271AAA-03A4-1E4D-A85B-DC68F5DDAF17}"/>
          </ac:picMkLst>
        </pc:picChg>
      </pc:sldChg>
    </pc:docChg>
  </pc:docChgLst>
  <pc:docChgLst>
    <pc:chgData name="Sandeep Kumar" userId="2a5f8bd55d30f512" providerId="LiveId" clId="{FEF8D4A4-0DD0-4E83-A184-8B036AB56327}"/>
    <pc:docChg chg="modSld">
      <pc:chgData name="Sandeep Kumar" userId="2a5f8bd55d30f512" providerId="LiveId" clId="{FEF8D4A4-0DD0-4E83-A184-8B036AB56327}" dt="2025-02-06T13:56:15.874" v="19" actId="1076"/>
      <pc:docMkLst>
        <pc:docMk/>
      </pc:docMkLst>
      <pc:sldChg chg="modSp mod">
        <pc:chgData name="Sandeep Kumar" userId="2a5f8bd55d30f512" providerId="LiveId" clId="{FEF8D4A4-0DD0-4E83-A184-8B036AB56327}" dt="2025-02-06T13:52:00.378" v="7" actId="5793"/>
        <pc:sldMkLst>
          <pc:docMk/>
          <pc:sldMk cId="0" sldId="268"/>
        </pc:sldMkLst>
        <pc:spChg chg="mod">
          <ac:chgData name="Sandeep Kumar" userId="2a5f8bd55d30f512" providerId="LiveId" clId="{FEF8D4A4-0DD0-4E83-A184-8B036AB56327}" dt="2025-02-06T13:52:00.378" v="7" actId="5793"/>
          <ac:spMkLst>
            <pc:docMk/>
            <pc:sldMk cId="0" sldId="268"/>
            <ac:spMk id="794" creationId="{00000000-0000-0000-0000-000000000000}"/>
          </ac:spMkLst>
        </pc:spChg>
      </pc:sldChg>
      <pc:sldChg chg="addSp modSp mod">
        <pc:chgData name="Sandeep Kumar" userId="2a5f8bd55d30f512" providerId="LiveId" clId="{FEF8D4A4-0DD0-4E83-A184-8B036AB56327}" dt="2025-02-06T13:56:15.874" v="19" actId="1076"/>
        <pc:sldMkLst>
          <pc:docMk/>
          <pc:sldMk cId="1213673640" sldId="283"/>
        </pc:sldMkLst>
        <pc:spChg chg="mod">
          <ac:chgData name="Sandeep Kumar" userId="2a5f8bd55d30f512" providerId="LiveId" clId="{FEF8D4A4-0DD0-4E83-A184-8B036AB56327}" dt="2025-02-06T13:55:06.858" v="12" actId="5793"/>
          <ac:spMkLst>
            <pc:docMk/>
            <pc:sldMk cId="1213673640" sldId="283"/>
            <ac:spMk id="8" creationId="{FE62B1AB-D06B-7246-B7B4-46339221FCD5}"/>
          </ac:spMkLst>
        </pc:spChg>
        <pc:picChg chg="add mod modCrop">
          <ac:chgData name="Sandeep Kumar" userId="2a5f8bd55d30f512" providerId="LiveId" clId="{FEF8D4A4-0DD0-4E83-A184-8B036AB56327}" dt="2025-02-06T13:56:15.874" v="19" actId="1076"/>
          <ac:picMkLst>
            <pc:docMk/>
            <pc:sldMk cId="1213673640" sldId="283"/>
            <ac:picMk id="7" creationId="{8FC5762D-00F6-0D63-63FE-2B26AA7FB19F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1" name="Google Shape;53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73" name="Google Shape;67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5">
          <a:extLst>
            <a:ext uri="{FF2B5EF4-FFF2-40B4-BE49-F238E27FC236}">
              <a16:creationId xmlns:a16="http://schemas.microsoft.com/office/drawing/2014/main" id="{13D1D812-6009-4153-E787-95D24ED031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8:notes">
            <a:extLst>
              <a:ext uri="{FF2B5EF4-FFF2-40B4-BE49-F238E27FC236}">
                <a16:creationId xmlns:a16="http://schemas.microsoft.com/office/drawing/2014/main" id="{350E9122-3116-70AA-EEA0-5BE9832E4BF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17" name="Google Shape;617;p8:notes">
            <a:extLst>
              <a:ext uri="{FF2B5EF4-FFF2-40B4-BE49-F238E27FC236}">
                <a16:creationId xmlns:a16="http://schemas.microsoft.com/office/drawing/2014/main" id="{D543E133-A3B3-21B5-17B4-912CE09CCC8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829142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5">
          <a:extLst>
            <a:ext uri="{FF2B5EF4-FFF2-40B4-BE49-F238E27FC236}">
              <a16:creationId xmlns:a16="http://schemas.microsoft.com/office/drawing/2014/main" id="{953196F6-B838-169C-D115-717FB29C18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8:notes">
            <a:extLst>
              <a:ext uri="{FF2B5EF4-FFF2-40B4-BE49-F238E27FC236}">
                <a16:creationId xmlns:a16="http://schemas.microsoft.com/office/drawing/2014/main" id="{F772D2B4-79E4-CE34-668A-1D2EB4AEDF7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17" name="Google Shape;617;p8:notes">
            <a:extLst>
              <a:ext uri="{FF2B5EF4-FFF2-40B4-BE49-F238E27FC236}">
                <a16:creationId xmlns:a16="http://schemas.microsoft.com/office/drawing/2014/main" id="{A7F4FA6B-6F9F-CF80-9417-C3D67980835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51725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21" name="Google Shape;721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47" name="Google Shape;747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88" name="Google Shape;788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g32d6ad1b02d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10" name="Google Shape;810;g32d6ad1b02d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32" name="Google Shape;832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0" name="Google Shape;840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8" name="Google Shape;848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41" name="Google Shape;54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56" name="Google Shape;856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69" name="Google Shape;869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75" name="Google Shape;875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9" name="Google Shape;569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4" name="Google Shape;584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93" name="Google Shape;593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9" name="Google Shape;609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17" name="Google Shape;617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627" name="Google Shape;627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6244756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27" name="Google Shape;627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">
  <p:cSld name="CUSTOM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1"/>
          <p:cNvSpPr/>
          <p:nvPr/>
        </p:nvSpPr>
        <p:spPr>
          <a:xfrm>
            <a:off x="274950" y="284775"/>
            <a:ext cx="8598900" cy="24789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182875" rIns="91425" bIns="914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21"/>
          <p:cNvSpPr/>
          <p:nvPr/>
        </p:nvSpPr>
        <p:spPr>
          <a:xfrm>
            <a:off x="274950" y="2975835"/>
            <a:ext cx="4201200" cy="13137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endParaRPr sz="600" b="0" i="0" u="none" strike="noStrike" cap="none">
              <a:solidFill>
                <a:srgbClr val="000000"/>
              </a:solidFill>
              <a:latin typeface="DM Sans Light"/>
              <a:ea typeface="DM Sans Light"/>
              <a:cs typeface="DM Sans Light"/>
              <a:sym typeface="DM Sans Light"/>
            </a:endParaRPr>
          </a:p>
        </p:txBody>
      </p:sp>
      <p:sp>
        <p:nvSpPr>
          <p:cNvPr id="12" name="Google Shape;12;p21"/>
          <p:cNvSpPr/>
          <p:nvPr/>
        </p:nvSpPr>
        <p:spPr>
          <a:xfrm>
            <a:off x="274950" y="4501727"/>
            <a:ext cx="8598900" cy="357000"/>
          </a:xfrm>
          <a:prstGeom prst="roundRect">
            <a:avLst>
              <a:gd name="adj" fmla="val 34148"/>
            </a:avLst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"/>
              <a:buFont typeface="Arial"/>
              <a:buNone/>
            </a:pPr>
            <a:endParaRPr sz="100" b="0" i="0" u="none" strike="noStrike" cap="none">
              <a:solidFill>
                <a:srgbClr val="000000"/>
              </a:solidFill>
              <a:latin typeface="Della Respira"/>
              <a:ea typeface="Della Respira"/>
              <a:cs typeface="Della Respira"/>
              <a:sym typeface="Della Respira"/>
            </a:endParaRPr>
          </a:p>
        </p:txBody>
      </p:sp>
      <p:sp>
        <p:nvSpPr>
          <p:cNvPr id="13" name="Google Shape;13;p21"/>
          <p:cNvSpPr txBox="1">
            <a:spLocks noGrp="1"/>
          </p:cNvSpPr>
          <p:nvPr>
            <p:ph type="title"/>
          </p:nvPr>
        </p:nvSpPr>
        <p:spPr>
          <a:xfrm>
            <a:off x="274725" y="312763"/>
            <a:ext cx="8598900" cy="24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endParaRPr/>
          </a:p>
        </p:txBody>
      </p:sp>
      <p:sp>
        <p:nvSpPr>
          <p:cNvPr id="14" name="Google Shape;14;p21"/>
          <p:cNvSpPr txBox="1">
            <a:spLocks noGrp="1"/>
          </p:cNvSpPr>
          <p:nvPr>
            <p:ph type="subTitle" idx="1"/>
          </p:nvPr>
        </p:nvSpPr>
        <p:spPr>
          <a:xfrm>
            <a:off x="274725" y="2971100"/>
            <a:ext cx="4213200" cy="13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1"/>
          <p:cNvSpPr txBox="1">
            <a:spLocks noGrp="1"/>
          </p:cNvSpPr>
          <p:nvPr>
            <p:ph type="subTitle" idx="2"/>
          </p:nvPr>
        </p:nvSpPr>
        <p:spPr>
          <a:xfrm>
            <a:off x="279625" y="4509075"/>
            <a:ext cx="85989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orybook 2">
  <p:cSld name="CUSTOM_5">
    <p:bg>
      <p:bgPr>
        <a:solidFill>
          <a:schemeClr val="lt2"/>
        </a:solid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32"/>
          <p:cNvSpPr>
            <a:spLocks noGrp="1"/>
          </p:cNvSpPr>
          <p:nvPr>
            <p:ph type="pic" idx="2"/>
          </p:nvPr>
        </p:nvSpPr>
        <p:spPr>
          <a:xfrm>
            <a:off x="6781525" y="279050"/>
            <a:ext cx="2096400" cy="4573800"/>
          </a:xfrm>
          <a:prstGeom prst="roundRect">
            <a:avLst>
              <a:gd name="adj" fmla="val 965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0" name="Google Shape;110;p32"/>
          <p:cNvSpPr/>
          <p:nvPr/>
        </p:nvSpPr>
        <p:spPr>
          <a:xfrm>
            <a:off x="274950" y="1164975"/>
            <a:ext cx="6304500" cy="3693600"/>
          </a:xfrm>
          <a:prstGeom prst="roundRect">
            <a:avLst>
              <a:gd name="adj" fmla="val 5734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endParaRPr sz="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32"/>
          <p:cNvSpPr txBox="1">
            <a:spLocks noGrp="1"/>
          </p:cNvSpPr>
          <p:nvPr>
            <p:ph type="body" idx="1"/>
          </p:nvPr>
        </p:nvSpPr>
        <p:spPr>
          <a:xfrm>
            <a:off x="552284" y="1335950"/>
            <a:ext cx="5739600" cy="317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112" name="Google Shape;112;p32"/>
          <p:cNvSpPr/>
          <p:nvPr/>
        </p:nvSpPr>
        <p:spPr>
          <a:xfrm>
            <a:off x="274950" y="284775"/>
            <a:ext cx="3417900" cy="704400"/>
          </a:xfrm>
          <a:prstGeom prst="roundRect">
            <a:avLst>
              <a:gd name="adj" fmla="val 25275"/>
            </a:avLst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155425" rIns="91425" bIns="914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endParaRPr sz="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32"/>
          <p:cNvSpPr txBox="1">
            <a:spLocks noGrp="1"/>
          </p:cNvSpPr>
          <p:nvPr>
            <p:ph type="title"/>
          </p:nvPr>
        </p:nvSpPr>
        <p:spPr>
          <a:xfrm>
            <a:off x="272650" y="327125"/>
            <a:ext cx="3417900" cy="6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9pPr>
          </a:lstStyle>
          <a:p>
            <a:endParaRPr/>
          </a:p>
        </p:txBody>
      </p:sp>
      <p:sp>
        <p:nvSpPr>
          <p:cNvPr id="114" name="Google Shape;114;p32"/>
          <p:cNvSpPr/>
          <p:nvPr/>
        </p:nvSpPr>
        <p:spPr>
          <a:xfrm>
            <a:off x="3890600" y="284775"/>
            <a:ext cx="2688900" cy="7044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109725" rIns="91425" bIns="914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Arial"/>
              <a:buNone/>
            </a:pPr>
            <a:endParaRPr sz="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32"/>
          <p:cNvSpPr txBox="1">
            <a:spLocks noGrp="1"/>
          </p:cNvSpPr>
          <p:nvPr>
            <p:ph type="subTitle" idx="3"/>
          </p:nvPr>
        </p:nvSpPr>
        <p:spPr>
          <a:xfrm>
            <a:off x="3890675" y="284775"/>
            <a:ext cx="2688900" cy="7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 b="1">
                <a:latin typeface="Della Respira"/>
                <a:ea typeface="Della Respira"/>
                <a:cs typeface="Della Respira"/>
                <a:sym typeface="Della Respir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orybook 3">
  <p:cSld name="CUSTOM_6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33"/>
          <p:cNvSpPr/>
          <p:nvPr/>
        </p:nvSpPr>
        <p:spPr>
          <a:xfrm>
            <a:off x="274950" y="1164975"/>
            <a:ext cx="8598900" cy="3693600"/>
          </a:xfrm>
          <a:prstGeom prst="roundRect">
            <a:avLst>
              <a:gd name="adj" fmla="val 5734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endParaRPr sz="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33"/>
          <p:cNvSpPr txBox="1">
            <a:spLocks noGrp="1"/>
          </p:cNvSpPr>
          <p:nvPr>
            <p:ph type="body" idx="1"/>
          </p:nvPr>
        </p:nvSpPr>
        <p:spPr>
          <a:xfrm>
            <a:off x="552275" y="1405150"/>
            <a:ext cx="8060400" cy="31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119" name="Google Shape;119;p33"/>
          <p:cNvSpPr/>
          <p:nvPr/>
        </p:nvSpPr>
        <p:spPr>
          <a:xfrm>
            <a:off x="274950" y="284775"/>
            <a:ext cx="5719200" cy="704400"/>
          </a:xfrm>
          <a:prstGeom prst="roundRect">
            <a:avLst>
              <a:gd name="adj" fmla="val 25275"/>
            </a:avLst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155425" rIns="91425" bIns="914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endParaRPr sz="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33"/>
          <p:cNvSpPr/>
          <p:nvPr/>
        </p:nvSpPr>
        <p:spPr>
          <a:xfrm>
            <a:off x="6184900" y="284775"/>
            <a:ext cx="2688900" cy="7044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109725" rIns="91425" bIns="914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Arial"/>
              <a:buNone/>
            </a:pPr>
            <a:endParaRPr sz="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33"/>
          <p:cNvSpPr txBox="1">
            <a:spLocks noGrp="1"/>
          </p:cNvSpPr>
          <p:nvPr>
            <p:ph type="title"/>
          </p:nvPr>
        </p:nvSpPr>
        <p:spPr>
          <a:xfrm>
            <a:off x="272650" y="327125"/>
            <a:ext cx="5719200" cy="6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9pPr>
          </a:lstStyle>
          <a:p>
            <a:endParaRPr/>
          </a:p>
        </p:txBody>
      </p:sp>
      <p:sp>
        <p:nvSpPr>
          <p:cNvPr id="122" name="Google Shape;122;p33"/>
          <p:cNvSpPr/>
          <p:nvPr/>
        </p:nvSpPr>
        <p:spPr>
          <a:xfrm>
            <a:off x="109155" y="109825"/>
            <a:ext cx="1018200" cy="395700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109725" rIns="91425" bIns="914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"/>
              <a:buFont typeface="Arial"/>
              <a:buNone/>
            </a:pPr>
            <a:endParaRPr sz="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33"/>
          <p:cNvSpPr txBox="1">
            <a:spLocks noGrp="1"/>
          </p:cNvSpPr>
          <p:nvPr>
            <p:ph type="subTitle" idx="2"/>
          </p:nvPr>
        </p:nvSpPr>
        <p:spPr>
          <a:xfrm>
            <a:off x="109150" y="109825"/>
            <a:ext cx="1018200" cy="39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Della Respira"/>
              <a:buNone/>
              <a:defRPr sz="1100" b="1">
                <a:latin typeface="Della Respira"/>
                <a:ea typeface="Della Respira"/>
                <a:cs typeface="Della Respira"/>
                <a:sym typeface="Della Respir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33"/>
          <p:cNvSpPr txBox="1">
            <a:spLocks noGrp="1"/>
          </p:cNvSpPr>
          <p:nvPr>
            <p:ph type="subTitle" idx="3"/>
          </p:nvPr>
        </p:nvSpPr>
        <p:spPr>
          <a:xfrm>
            <a:off x="6184900" y="284775"/>
            <a:ext cx="2688900" cy="7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 b="1">
                <a:latin typeface="Della Respira"/>
                <a:ea typeface="Della Respira"/>
                <a:cs typeface="Della Respira"/>
                <a:sym typeface="Della Respir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udent Page 1 Alt">
  <p:cSld name="CUSTOM_7_1">
    <p:bg>
      <p:bgPr>
        <a:solidFill>
          <a:schemeClr val="dk2"/>
        </a:solidFill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4"/>
          <p:cNvSpPr>
            <a:spLocks noGrp="1"/>
          </p:cNvSpPr>
          <p:nvPr>
            <p:ph type="pic" idx="2"/>
          </p:nvPr>
        </p:nvSpPr>
        <p:spPr>
          <a:xfrm>
            <a:off x="2547100" y="1159275"/>
            <a:ext cx="6326700" cy="3705000"/>
          </a:xfrm>
          <a:prstGeom prst="roundRect">
            <a:avLst>
              <a:gd name="adj" fmla="val 6538"/>
            </a:avLst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7" name="Google Shape;127;p34"/>
          <p:cNvSpPr txBox="1">
            <a:spLocks noGrp="1"/>
          </p:cNvSpPr>
          <p:nvPr>
            <p:ph type="body" idx="1"/>
          </p:nvPr>
        </p:nvSpPr>
        <p:spPr>
          <a:xfrm>
            <a:off x="496375" y="1377200"/>
            <a:ext cx="1663800" cy="325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128" name="Google Shape;128;p34"/>
          <p:cNvSpPr/>
          <p:nvPr/>
        </p:nvSpPr>
        <p:spPr>
          <a:xfrm>
            <a:off x="2547100" y="284775"/>
            <a:ext cx="6326700" cy="704400"/>
          </a:xfrm>
          <a:prstGeom prst="roundRect">
            <a:avLst>
              <a:gd name="adj" fmla="val 25275"/>
            </a:avLst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155425" rIns="91425" bIns="914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endParaRPr sz="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34"/>
          <p:cNvSpPr/>
          <p:nvPr/>
        </p:nvSpPr>
        <p:spPr>
          <a:xfrm>
            <a:off x="274950" y="284775"/>
            <a:ext cx="2096400" cy="704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109725" rIns="91425" bIns="914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Arial"/>
              <a:buNone/>
            </a:pPr>
            <a:endParaRPr sz="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34"/>
          <p:cNvSpPr txBox="1">
            <a:spLocks noGrp="1"/>
          </p:cNvSpPr>
          <p:nvPr>
            <p:ph type="title"/>
          </p:nvPr>
        </p:nvSpPr>
        <p:spPr>
          <a:xfrm>
            <a:off x="2547100" y="327125"/>
            <a:ext cx="6326700" cy="6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9pPr>
          </a:lstStyle>
          <a:p>
            <a:endParaRPr/>
          </a:p>
        </p:txBody>
      </p:sp>
      <p:sp>
        <p:nvSpPr>
          <p:cNvPr id="131" name="Google Shape;131;p34"/>
          <p:cNvSpPr txBox="1">
            <a:spLocks noGrp="1"/>
          </p:cNvSpPr>
          <p:nvPr>
            <p:ph type="subTitle" idx="3"/>
          </p:nvPr>
        </p:nvSpPr>
        <p:spPr>
          <a:xfrm>
            <a:off x="274950" y="284775"/>
            <a:ext cx="2096400" cy="7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 b="1">
                <a:latin typeface="Della Respira"/>
                <a:ea typeface="Della Respira"/>
                <a:cs typeface="Della Respira"/>
                <a:sym typeface="Della Respir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udent Page 1 Editable">
  <p:cSld name="CUSTOM_7_1_1">
    <p:bg>
      <p:bgPr>
        <a:solidFill>
          <a:schemeClr val="dk2"/>
        </a:solid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35"/>
          <p:cNvSpPr>
            <a:spLocks noGrp="1"/>
          </p:cNvSpPr>
          <p:nvPr>
            <p:ph type="pic" idx="2"/>
          </p:nvPr>
        </p:nvSpPr>
        <p:spPr>
          <a:xfrm>
            <a:off x="4672600" y="1159275"/>
            <a:ext cx="4201200" cy="3705000"/>
          </a:xfrm>
          <a:prstGeom prst="roundRect">
            <a:avLst>
              <a:gd name="adj" fmla="val 6294"/>
            </a:avLst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4" name="Google Shape;134;p35"/>
          <p:cNvSpPr txBox="1">
            <a:spLocks noGrp="1"/>
          </p:cNvSpPr>
          <p:nvPr>
            <p:ph type="body" idx="1"/>
          </p:nvPr>
        </p:nvSpPr>
        <p:spPr>
          <a:xfrm>
            <a:off x="496375" y="1377200"/>
            <a:ext cx="3772800" cy="325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135" name="Google Shape;135;p35"/>
          <p:cNvSpPr/>
          <p:nvPr/>
        </p:nvSpPr>
        <p:spPr>
          <a:xfrm>
            <a:off x="2547100" y="284775"/>
            <a:ext cx="6326700" cy="704400"/>
          </a:xfrm>
          <a:prstGeom prst="roundRect">
            <a:avLst>
              <a:gd name="adj" fmla="val 25275"/>
            </a:avLst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155425" rIns="91425" bIns="914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endParaRPr sz="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35"/>
          <p:cNvSpPr/>
          <p:nvPr/>
        </p:nvSpPr>
        <p:spPr>
          <a:xfrm>
            <a:off x="274950" y="284775"/>
            <a:ext cx="2096400" cy="704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109725" rIns="91425" bIns="914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Arial"/>
              <a:buNone/>
            </a:pPr>
            <a:endParaRPr sz="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35"/>
          <p:cNvSpPr txBox="1">
            <a:spLocks noGrp="1"/>
          </p:cNvSpPr>
          <p:nvPr>
            <p:ph type="title"/>
          </p:nvPr>
        </p:nvSpPr>
        <p:spPr>
          <a:xfrm>
            <a:off x="2547100" y="327125"/>
            <a:ext cx="6326700" cy="6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9pPr>
          </a:lstStyle>
          <a:p>
            <a:endParaRPr/>
          </a:p>
        </p:txBody>
      </p:sp>
      <p:sp>
        <p:nvSpPr>
          <p:cNvPr id="138" name="Google Shape;138;p35"/>
          <p:cNvSpPr txBox="1">
            <a:spLocks noGrp="1"/>
          </p:cNvSpPr>
          <p:nvPr>
            <p:ph type="subTitle" idx="3"/>
          </p:nvPr>
        </p:nvSpPr>
        <p:spPr>
          <a:xfrm>
            <a:off x="274950" y="284775"/>
            <a:ext cx="2096400" cy="7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 b="1">
                <a:latin typeface="Della Respira"/>
                <a:ea typeface="Della Respira"/>
                <a:cs typeface="Della Respira"/>
                <a:sym typeface="Della Respir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udent Page 2">
  <p:cSld name="CUSTOM_8">
    <p:bg>
      <p:bgPr>
        <a:solidFill>
          <a:schemeClr val="lt2"/>
        </a:solidFill>
        <a:effectLst/>
      </p:bgPr>
    </p:bg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6"/>
          <p:cNvSpPr>
            <a:spLocks noGrp="1"/>
          </p:cNvSpPr>
          <p:nvPr>
            <p:ph type="pic" idx="2"/>
          </p:nvPr>
        </p:nvSpPr>
        <p:spPr>
          <a:xfrm>
            <a:off x="6777400" y="1159275"/>
            <a:ext cx="2096400" cy="3705000"/>
          </a:xfrm>
          <a:prstGeom prst="roundRect">
            <a:avLst>
              <a:gd name="adj" fmla="val 11005"/>
            </a:avLst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1" name="Google Shape;141;p36"/>
          <p:cNvSpPr/>
          <p:nvPr/>
        </p:nvSpPr>
        <p:spPr>
          <a:xfrm>
            <a:off x="274950" y="1164975"/>
            <a:ext cx="6326700" cy="3693600"/>
          </a:xfrm>
          <a:prstGeom prst="roundRect">
            <a:avLst>
              <a:gd name="adj" fmla="val 5734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endParaRPr sz="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36"/>
          <p:cNvSpPr txBox="1">
            <a:spLocks noGrp="1"/>
          </p:cNvSpPr>
          <p:nvPr>
            <p:ph type="body" idx="1"/>
          </p:nvPr>
        </p:nvSpPr>
        <p:spPr>
          <a:xfrm>
            <a:off x="545275" y="1321275"/>
            <a:ext cx="5795400" cy="33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143" name="Google Shape;143;p36"/>
          <p:cNvSpPr/>
          <p:nvPr/>
        </p:nvSpPr>
        <p:spPr>
          <a:xfrm>
            <a:off x="274950" y="284775"/>
            <a:ext cx="6326700" cy="704400"/>
          </a:xfrm>
          <a:prstGeom prst="roundRect">
            <a:avLst>
              <a:gd name="adj" fmla="val 25275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155425" rIns="91425" bIns="914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endParaRPr sz="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36"/>
          <p:cNvSpPr/>
          <p:nvPr/>
        </p:nvSpPr>
        <p:spPr>
          <a:xfrm>
            <a:off x="6777400" y="284775"/>
            <a:ext cx="2096400" cy="7044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109725" rIns="91425" bIns="914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Arial"/>
              <a:buNone/>
            </a:pPr>
            <a:endParaRPr sz="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36"/>
          <p:cNvSpPr txBox="1">
            <a:spLocks noGrp="1"/>
          </p:cNvSpPr>
          <p:nvPr>
            <p:ph type="title"/>
          </p:nvPr>
        </p:nvSpPr>
        <p:spPr>
          <a:xfrm>
            <a:off x="274950" y="327125"/>
            <a:ext cx="6326700" cy="6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9pPr>
          </a:lstStyle>
          <a:p>
            <a:endParaRPr/>
          </a:p>
        </p:txBody>
      </p:sp>
      <p:sp>
        <p:nvSpPr>
          <p:cNvPr id="146" name="Google Shape;146;p36"/>
          <p:cNvSpPr txBox="1">
            <a:spLocks noGrp="1"/>
          </p:cNvSpPr>
          <p:nvPr>
            <p:ph type="subTitle" idx="3"/>
          </p:nvPr>
        </p:nvSpPr>
        <p:spPr>
          <a:xfrm>
            <a:off x="6777400" y="284775"/>
            <a:ext cx="2096400" cy="7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 b="1">
                <a:latin typeface="Della Respira"/>
                <a:ea typeface="Della Respira"/>
                <a:cs typeface="Della Respira"/>
                <a:sym typeface="Della Respir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udent Page 3">
  <p:cSld name="CUSTOM_9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7"/>
          <p:cNvSpPr>
            <a:spLocks noGrp="1"/>
          </p:cNvSpPr>
          <p:nvPr>
            <p:ph type="pic" idx="2"/>
          </p:nvPr>
        </p:nvSpPr>
        <p:spPr>
          <a:xfrm>
            <a:off x="274950" y="284775"/>
            <a:ext cx="2096400" cy="3705000"/>
          </a:xfrm>
          <a:prstGeom prst="roundRect">
            <a:avLst>
              <a:gd name="adj" fmla="val 11005"/>
            </a:avLst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9" name="Google Shape;149;p37"/>
          <p:cNvSpPr/>
          <p:nvPr/>
        </p:nvSpPr>
        <p:spPr>
          <a:xfrm>
            <a:off x="2547100" y="1164975"/>
            <a:ext cx="6326700" cy="3693600"/>
          </a:xfrm>
          <a:prstGeom prst="roundRect">
            <a:avLst>
              <a:gd name="adj" fmla="val 5734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endParaRPr sz="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37"/>
          <p:cNvSpPr txBox="1">
            <a:spLocks noGrp="1"/>
          </p:cNvSpPr>
          <p:nvPr>
            <p:ph type="body" idx="1"/>
          </p:nvPr>
        </p:nvSpPr>
        <p:spPr>
          <a:xfrm>
            <a:off x="2819407" y="1323219"/>
            <a:ext cx="5795400" cy="33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151" name="Google Shape;151;p37"/>
          <p:cNvSpPr/>
          <p:nvPr/>
        </p:nvSpPr>
        <p:spPr>
          <a:xfrm>
            <a:off x="2547100" y="284775"/>
            <a:ext cx="6326700" cy="704400"/>
          </a:xfrm>
          <a:prstGeom prst="roundRect">
            <a:avLst>
              <a:gd name="adj" fmla="val 25275"/>
            </a:avLst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155425" rIns="91425" bIns="914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endParaRPr sz="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37"/>
          <p:cNvSpPr/>
          <p:nvPr/>
        </p:nvSpPr>
        <p:spPr>
          <a:xfrm>
            <a:off x="274950" y="4154175"/>
            <a:ext cx="2096400" cy="704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109725" rIns="91425" bIns="914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Arial"/>
              <a:buNone/>
            </a:pPr>
            <a:endParaRPr sz="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37"/>
          <p:cNvSpPr txBox="1">
            <a:spLocks noGrp="1"/>
          </p:cNvSpPr>
          <p:nvPr>
            <p:ph type="title"/>
          </p:nvPr>
        </p:nvSpPr>
        <p:spPr>
          <a:xfrm>
            <a:off x="2547100" y="327125"/>
            <a:ext cx="6326700" cy="6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9pPr>
          </a:lstStyle>
          <a:p>
            <a:endParaRPr/>
          </a:p>
        </p:txBody>
      </p:sp>
      <p:sp>
        <p:nvSpPr>
          <p:cNvPr id="154" name="Google Shape;154;p37"/>
          <p:cNvSpPr txBox="1">
            <a:spLocks noGrp="1"/>
          </p:cNvSpPr>
          <p:nvPr>
            <p:ph type="subTitle" idx="3"/>
          </p:nvPr>
        </p:nvSpPr>
        <p:spPr>
          <a:xfrm>
            <a:off x="274950" y="4154175"/>
            <a:ext cx="2096400" cy="7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 b="1">
                <a:latin typeface="Della Respira"/>
                <a:ea typeface="Della Respira"/>
                <a:cs typeface="Della Respira"/>
                <a:sym typeface="Della Respir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udent Page 4">
  <p:cSld name="CUSTOM_10">
    <p:bg>
      <p:bgPr>
        <a:solidFill>
          <a:schemeClr val="accent2"/>
        </a:solidFill>
        <a:effectLst/>
      </p:bgPr>
    </p:bg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8"/>
          <p:cNvSpPr/>
          <p:nvPr/>
        </p:nvSpPr>
        <p:spPr>
          <a:xfrm>
            <a:off x="274950" y="1164975"/>
            <a:ext cx="6326700" cy="3693600"/>
          </a:xfrm>
          <a:prstGeom prst="roundRect">
            <a:avLst>
              <a:gd name="adj" fmla="val 5734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endParaRPr sz="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38"/>
          <p:cNvSpPr txBox="1">
            <a:spLocks noGrp="1"/>
          </p:cNvSpPr>
          <p:nvPr>
            <p:ph type="body" idx="1"/>
          </p:nvPr>
        </p:nvSpPr>
        <p:spPr>
          <a:xfrm>
            <a:off x="559275" y="1335950"/>
            <a:ext cx="5760300" cy="31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158" name="Google Shape;158;p38"/>
          <p:cNvSpPr>
            <a:spLocks noGrp="1"/>
          </p:cNvSpPr>
          <p:nvPr>
            <p:ph type="pic" idx="2"/>
          </p:nvPr>
        </p:nvSpPr>
        <p:spPr>
          <a:xfrm>
            <a:off x="6777400" y="284775"/>
            <a:ext cx="2096400" cy="3705000"/>
          </a:xfrm>
          <a:prstGeom prst="roundRect">
            <a:avLst>
              <a:gd name="adj" fmla="val 11005"/>
            </a:avLst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9" name="Google Shape;159;p38"/>
          <p:cNvSpPr/>
          <p:nvPr/>
        </p:nvSpPr>
        <p:spPr>
          <a:xfrm>
            <a:off x="274950" y="284775"/>
            <a:ext cx="6326700" cy="704400"/>
          </a:xfrm>
          <a:prstGeom prst="roundRect">
            <a:avLst>
              <a:gd name="adj" fmla="val 25275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155425" rIns="91425" bIns="914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endParaRPr sz="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38"/>
          <p:cNvSpPr/>
          <p:nvPr/>
        </p:nvSpPr>
        <p:spPr>
          <a:xfrm>
            <a:off x="6777400" y="4154175"/>
            <a:ext cx="2096400" cy="7044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109725" rIns="91425" bIns="914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Arial"/>
              <a:buNone/>
            </a:pPr>
            <a:endParaRPr sz="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38"/>
          <p:cNvSpPr txBox="1">
            <a:spLocks noGrp="1"/>
          </p:cNvSpPr>
          <p:nvPr>
            <p:ph type="title"/>
          </p:nvPr>
        </p:nvSpPr>
        <p:spPr>
          <a:xfrm>
            <a:off x="274950" y="327125"/>
            <a:ext cx="6326700" cy="6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9pPr>
          </a:lstStyle>
          <a:p>
            <a:endParaRPr/>
          </a:p>
        </p:txBody>
      </p:sp>
      <p:sp>
        <p:nvSpPr>
          <p:cNvPr id="162" name="Google Shape;162;p38"/>
          <p:cNvSpPr txBox="1">
            <a:spLocks noGrp="1"/>
          </p:cNvSpPr>
          <p:nvPr>
            <p:ph type="subTitle" idx="3"/>
          </p:nvPr>
        </p:nvSpPr>
        <p:spPr>
          <a:xfrm>
            <a:off x="6777400" y="4154175"/>
            <a:ext cx="2096400" cy="7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 b="1">
                <a:latin typeface="Della Respira"/>
                <a:ea typeface="Della Respira"/>
                <a:cs typeface="Della Respira"/>
                <a:sym typeface="Della Respir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>
  <p:cSld name="CUSTOM_11">
    <p:bg>
      <p:bgPr>
        <a:solidFill>
          <a:schemeClr val="dk2"/>
        </a:solidFill>
        <a:effectLst/>
      </p:bgPr>
    </p:bg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9"/>
          <p:cNvSpPr/>
          <p:nvPr/>
        </p:nvSpPr>
        <p:spPr>
          <a:xfrm>
            <a:off x="4672650" y="1348125"/>
            <a:ext cx="4201200" cy="3510600"/>
          </a:xfrm>
          <a:prstGeom prst="roundRect">
            <a:avLst>
              <a:gd name="adj" fmla="val 5734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endParaRPr sz="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39"/>
          <p:cNvSpPr txBox="1">
            <a:spLocks noGrp="1"/>
          </p:cNvSpPr>
          <p:nvPr>
            <p:ph type="body" idx="1"/>
          </p:nvPr>
        </p:nvSpPr>
        <p:spPr>
          <a:xfrm>
            <a:off x="4901050" y="1503725"/>
            <a:ext cx="3768000" cy="30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166" name="Google Shape;166;p39"/>
          <p:cNvSpPr/>
          <p:nvPr/>
        </p:nvSpPr>
        <p:spPr>
          <a:xfrm>
            <a:off x="274950" y="1348125"/>
            <a:ext cx="4201200" cy="3510600"/>
          </a:xfrm>
          <a:prstGeom prst="roundRect">
            <a:avLst>
              <a:gd name="adj" fmla="val 5734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endParaRPr sz="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39"/>
          <p:cNvSpPr txBox="1">
            <a:spLocks noGrp="1"/>
          </p:cNvSpPr>
          <p:nvPr>
            <p:ph type="body" idx="2"/>
          </p:nvPr>
        </p:nvSpPr>
        <p:spPr>
          <a:xfrm>
            <a:off x="503350" y="1503725"/>
            <a:ext cx="3768000" cy="30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168" name="Google Shape;168;p39"/>
          <p:cNvSpPr/>
          <p:nvPr/>
        </p:nvSpPr>
        <p:spPr>
          <a:xfrm>
            <a:off x="274950" y="284775"/>
            <a:ext cx="8598900" cy="854400"/>
          </a:xfrm>
          <a:prstGeom prst="roundRect">
            <a:avLst>
              <a:gd name="adj" fmla="val 25275"/>
            </a:avLst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182875" rIns="91425" bIns="914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39"/>
          <p:cNvSpPr txBox="1">
            <a:spLocks noGrp="1"/>
          </p:cNvSpPr>
          <p:nvPr>
            <p:ph type="title"/>
          </p:nvPr>
        </p:nvSpPr>
        <p:spPr>
          <a:xfrm>
            <a:off x="272650" y="327115"/>
            <a:ext cx="8601300" cy="8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udent Page 6">
  <p:cSld name="CUSTOM_12">
    <p:bg>
      <p:bgPr>
        <a:solidFill>
          <a:schemeClr val="lt2"/>
        </a:solidFill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40"/>
          <p:cNvSpPr/>
          <p:nvPr/>
        </p:nvSpPr>
        <p:spPr>
          <a:xfrm>
            <a:off x="4672650" y="1348125"/>
            <a:ext cx="4201200" cy="3510600"/>
          </a:xfrm>
          <a:prstGeom prst="roundRect">
            <a:avLst>
              <a:gd name="adj" fmla="val 5734"/>
            </a:avLst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endParaRPr sz="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40"/>
          <p:cNvSpPr txBox="1">
            <a:spLocks noGrp="1"/>
          </p:cNvSpPr>
          <p:nvPr>
            <p:ph type="body" idx="1"/>
          </p:nvPr>
        </p:nvSpPr>
        <p:spPr>
          <a:xfrm>
            <a:off x="4889250" y="1503725"/>
            <a:ext cx="3768000" cy="30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173" name="Google Shape;173;p40"/>
          <p:cNvSpPr>
            <a:spLocks noGrp="1"/>
          </p:cNvSpPr>
          <p:nvPr>
            <p:ph type="pic" idx="2"/>
          </p:nvPr>
        </p:nvSpPr>
        <p:spPr>
          <a:xfrm>
            <a:off x="274950" y="1352225"/>
            <a:ext cx="4201200" cy="3510600"/>
          </a:xfrm>
          <a:prstGeom prst="roundRect">
            <a:avLst>
              <a:gd name="adj" fmla="val 5298"/>
            </a:avLst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4" name="Google Shape;174;p40"/>
          <p:cNvSpPr/>
          <p:nvPr/>
        </p:nvSpPr>
        <p:spPr>
          <a:xfrm>
            <a:off x="274950" y="284775"/>
            <a:ext cx="8598900" cy="854400"/>
          </a:xfrm>
          <a:prstGeom prst="roundRect">
            <a:avLst>
              <a:gd name="adj" fmla="val 25275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182875" rIns="91425" bIns="914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40"/>
          <p:cNvSpPr/>
          <p:nvPr/>
        </p:nvSpPr>
        <p:spPr>
          <a:xfrm>
            <a:off x="7318600" y="109825"/>
            <a:ext cx="1705500" cy="3957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109725" rIns="91425" bIns="914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"/>
              <a:buFont typeface="Arial"/>
              <a:buNone/>
            </a:pPr>
            <a:endParaRPr sz="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40"/>
          <p:cNvSpPr txBox="1">
            <a:spLocks noGrp="1"/>
          </p:cNvSpPr>
          <p:nvPr>
            <p:ph type="title"/>
          </p:nvPr>
        </p:nvSpPr>
        <p:spPr>
          <a:xfrm>
            <a:off x="272650" y="327115"/>
            <a:ext cx="8601300" cy="8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9pPr>
          </a:lstStyle>
          <a:p>
            <a:endParaRPr/>
          </a:p>
        </p:txBody>
      </p:sp>
      <p:sp>
        <p:nvSpPr>
          <p:cNvPr id="177" name="Google Shape;177;p40"/>
          <p:cNvSpPr txBox="1">
            <a:spLocks noGrp="1"/>
          </p:cNvSpPr>
          <p:nvPr>
            <p:ph type="subTitle" idx="3"/>
          </p:nvPr>
        </p:nvSpPr>
        <p:spPr>
          <a:xfrm>
            <a:off x="7318600" y="109825"/>
            <a:ext cx="1705500" cy="39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Della Respira"/>
              <a:buNone/>
              <a:defRPr sz="1100" b="1">
                <a:latin typeface="Della Respira"/>
                <a:ea typeface="Della Respira"/>
                <a:cs typeface="Della Respira"/>
                <a:sym typeface="Della Respir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mmary Slide">
  <p:cSld name="CUSTOM_13">
    <p:bg>
      <p:bgPr>
        <a:solidFill>
          <a:schemeClr val="dk2"/>
        </a:solidFill>
        <a:effectLst/>
      </p:bgPr>
    </p:bg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41"/>
          <p:cNvSpPr>
            <a:spLocks noGrp="1"/>
          </p:cNvSpPr>
          <p:nvPr>
            <p:ph type="pic" idx="2"/>
          </p:nvPr>
        </p:nvSpPr>
        <p:spPr>
          <a:xfrm>
            <a:off x="6777400" y="1352225"/>
            <a:ext cx="2096400" cy="3510600"/>
          </a:xfrm>
          <a:prstGeom prst="roundRect">
            <a:avLst>
              <a:gd name="adj" fmla="val 9180"/>
            </a:avLst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0" name="Google Shape;180;p41"/>
          <p:cNvSpPr/>
          <p:nvPr/>
        </p:nvSpPr>
        <p:spPr>
          <a:xfrm>
            <a:off x="274950" y="1348125"/>
            <a:ext cx="6285900" cy="3510600"/>
          </a:xfrm>
          <a:prstGeom prst="roundRect">
            <a:avLst>
              <a:gd name="adj" fmla="val 5734"/>
            </a:avLst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endParaRPr sz="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41"/>
          <p:cNvSpPr txBox="1">
            <a:spLocks noGrp="1"/>
          </p:cNvSpPr>
          <p:nvPr>
            <p:ph type="body" idx="1"/>
          </p:nvPr>
        </p:nvSpPr>
        <p:spPr>
          <a:xfrm>
            <a:off x="494800" y="1503725"/>
            <a:ext cx="5837700" cy="30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182" name="Google Shape;182;p41"/>
          <p:cNvSpPr/>
          <p:nvPr/>
        </p:nvSpPr>
        <p:spPr>
          <a:xfrm>
            <a:off x="274950" y="284775"/>
            <a:ext cx="8598900" cy="854400"/>
          </a:xfrm>
          <a:prstGeom prst="roundRect">
            <a:avLst>
              <a:gd name="adj" fmla="val 25275"/>
            </a:avLst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182875" rIns="91425" bIns="914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41"/>
          <p:cNvSpPr txBox="1">
            <a:spLocks noGrp="1"/>
          </p:cNvSpPr>
          <p:nvPr>
            <p:ph type="title"/>
          </p:nvPr>
        </p:nvSpPr>
        <p:spPr>
          <a:xfrm>
            <a:off x="272650" y="327115"/>
            <a:ext cx="8601300" cy="8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udents and Assigned Sections">
  <p:cSld name="CUSTOM_2">
    <p:bg>
      <p:bgPr>
        <a:solidFill>
          <a:schemeClr val="lt2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22"/>
          <p:cNvSpPr>
            <a:spLocks noGrp="1"/>
          </p:cNvSpPr>
          <p:nvPr>
            <p:ph type="pic" idx="2"/>
          </p:nvPr>
        </p:nvSpPr>
        <p:spPr>
          <a:xfrm>
            <a:off x="383625" y="1328875"/>
            <a:ext cx="1789200" cy="2277900"/>
          </a:xfrm>
          <a:prstGeom prst="ellipse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" name="Google Shape;18;p22"/>
          <p:cNvSpPr/>
          <p:nvPr/>
        </p:nvSpPr>
        <p:spPr>
          <a:xfrm>
            <a:off x="274950" y="284775"/>
            <a:ext cx="8598900" cy="854400"/>
          </a:xfrm>
          <a:prstGeom prst="roundRect">
            <a:avLst>
              <a:gd name="adj" fmla="val 25275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182875" rIns="91425" bIns="914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22"/>
          <p:cNvSpPr/>
          <p:nvPr/>
        </p:nvSpPr>
        <p:spPr>
          <a:xfrm>
            <a:off x="275100" y="3790950"/>
            <a:ext cx="1998300" cy="348900"/>
          </a:xfrm>
          <a:prstGeom prst="roundRect">
            <a:avLst>
              <a:gd name="adj" fmla="val 28253"/>
            </a:avLst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endParaRPr sz="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22"/>
          <p:cNvSpPr/>
          <p:nvPr/>
        </p:nvSpPr>
        <p:spPr>
          <a:xfrm>
            <a:off x="275100" y="4251701"/>
            <a:ext cx="1998300" cy="606900"/>
          </a:xfrm>
          <a:prstGeom prst="roundRect">
            <a:avLst>
              <a:gd name="adj" fmla="val 17449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"/>
              <a:buFont typeface="Arial"/>
              <a:buNone/>
            </a:pPr>
            <a:endParaRPr sz="10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1" name="Google Shape;21;p22"/>
          <p:cNvSpPr/>
          <p:nvPr/>
        </p:nvSpPr>
        <p:spPr>
          <a:xfrm>
            <a:off x="2477850" y="4251701"/>
            <a:ext cx="1998300" cy="606900"/>
          </a:xfrm>
          <a:prstGeom prst="roundRect">
            <a:avLst>
              <a:gd name="adj" fmla="val 17449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endParaRPr sz="60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2" name="Google Shape;22;p22"/>
          <p:cNvSpPr/>
          <p:nvPr/>
        </p:nvSpPr>
        <p:spPr>
          <a:xfrm>
            <a:off x="4672725" y="4251701"/>
            <a:ext cx="1998300" cy="606900"/>
          </a:xfrm>
          <a:prstGeom prst="roundRect">
            <a:avLst>
              <a:gd name="adj" fmla="val 17449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endParaRPr sz="60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3" name="Google Shape;23;p22"/>
          <p:cNvSpPr/>
          <p:nvPr/>
        </p:nvSpPr>
        <p:spPr>
          <a:xfrm>
            <a:off x="6875475" y="4251701"/>
            <a:ext cx="1998300" cy="606900"/>
          </a:xfrm>
          <a:prstGeom prst="roundRect">
            <a:avLst>
              <a:gd name="adj" fmla="val 17449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endParaRPr sz="60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4" name="Google Shape;24;p22"/>
          <p:cNvSpPr/>
          <p:nvPr/>
        </p:nvSpPr>
        <p:spPr>
          <a:xfrm>
            <a:off x="2477850" y="3790950"/>
            <a:ext cx="1998300" cy="348900"/>
          </a:xfrm>
          <a:prstGeom prst="roundRect">
            <a:avLst>
              <a:gd name="adj" fmla="val 28253"/>
            </a:avLst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endParaRPr sz="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Google Shape;25;p22"/>
          <p:cNvSpPr/>
          <p:nvPr/>
        </p:nvSpPr>
        <p:spPr>
          <a:xfrm>
            <a:off x="4676663" y="3790950"/>
            <a:ext cx="1998300" cy="348900"/>
          </a:xfrm>
          <a:prstGeom prst="roundRect">
            <a:avLst>
              <a:gd name="adj" fmla="val 28253"/>
            </a:avLst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endParaRPr sz="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26;p22"/>
          <p:cNvSpPr/>
          <p:nvPr/>
        </p:nvSpPr>
        <p:spPr>
          <a:xfrm>
            <a:off x="6875475" y="3790950"/>
            <a:ext cx="1998300" cy="348900"/>
          </a:xfrm>
          <a:prstGeom prst="roundRect">
            <a:avLst>
              <a:gd name="adj" fmla="val 28253"/>
            </a:avLst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endParaRPr sz="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27;p22"/>
          <p:cNvSpPr txBox="1">
            <a:spLocks noGrp="1"/>
          </p:cNvSpPr>
          <p:nvPr>
            <p:ph type="title"/>
          </p:nvPr>
        </p:nvSpPr>
        <p:spPr>
          <a:xfrm>
            <a:off x="272650" y="327115"/>
            <a:ext cx="8601300" cy="8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9pPr>
          </a:lstStyle>
          <a:p>
            <a:endParaRPr/>
          </a:p>
        </p:txBody>
      </p:sp>
      <p:sp>
        <p:nvSpPr>
          <p:cNvPr id="28" name="Google Shape;28;p22"/>
          <p:cNvSpPr txBox="1">
            <a:spLocks noGrp="1"/>
          </p:cNvSpPr>
          <p:nvPr>
            <p:ph type="subTitle" idx="1"/>
          </p:nvPr>
        </p:nvSpPr>
        <p:spPr>
          <a:xfrm>
            <a:off x="274950" y="3791100"/>
            <a:ext cx="1998300" cy="3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>
            <a:endParaRPr/>
          </a:p>
        </p:txBody>
      </p:sp>
      <p:sp>
        <p:nvSpPr>
          <p:cNvPr id="29" name="Google Shape;29;p22"/>
          <p:cNvSpPr txBox="1">
            <a:spLocks noGrp="1"/>
          </p:cNvSpPr>
          <p:nvPr>
            <p:ph type="subTitle" idx="3"/>
          </p:nvPr>
        </p:nvSpPr>
        <p:spPr>
          <a:xfrm>
            <a:off x="2475813" y="3791100"/>
            <a:ext cx="1998300" cy="3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>
            <a:endParaRPr/>
          </a:p>
        </p:txBody>
      </p:sp>
      <p:sp>
        <p:nvSpPr>
          <p:cNvPr id="30" name="Google Shape;30;p22"/>
          <p:cNvSpPr txBox="1">
            <a:spLocks noGrp="1"/>
          </p:cNvSpPr>
          <p:nvPr>
            <p:ph type="subTitle" idx="4"/>
          </p:nvPr>
        </p:nvSpPr>
        <p:spPr>
          <a:xfrm>
            <a:off x="4675638" y="3791100"/>
            <a:ext cx="1998300" cy="3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>
            <a:endParaRPr/>
          </a:p>
        </p:txBody>
      </p:sp>
      <p:sp>
        <p:nvSpPr>
          <p:cNvPr id="31" name="Google Shape;31;p22"/>
          <p:cNvSpPr txBox="1">
            <a:spLocks noGrp="1"/>
          </p:cNvSpPr>
          <p:nvPr>
            <p:ph type="subTitle" idx="5"/>
          </p:nvPr>
        </p:nvSpPr>
        <p:spPr>
          <a:xfrm>
            <a:off x="6875488" y="3791100"/>
            <a:ext cx="1998300" cy="3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>
            <a:endParaRPr/>
          </a:p>
        </p:txBody>
      </p:sp>
      <p:sp>
        <p:nvSpPr>
          <p:cNvPr id="32" name="Google Shape;32;p22"/>
          <p:cNvSpPr txBox="1">
            <a:spLocks noGrp="1"/>
          </p:cNvSpPr>
          <p:nvPr>
            <p:ph type="subTitle" idx="6"/>
          </p:nvPr>
        </p:nvSpPr>
        <p:spPr>
          <a:xfrm>
            <a:off x="274950" y="4251700"/>
            <a:ext cx="19983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DM Sans"/>
              <a:buNone/>
              <a:defRPr sz="1100"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DM Sans"/>
              <a:buNone/>
              <a:defRPr sz="1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DM Sans"/>
              <a:buNone/>
              <a:defRPr sz="1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DM Sans"/>
              <a:buNone/>
              <a:defRPr sz="1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DM Sans"/>
              <a:buNone/>
              <a:defRPr sz="1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DM Sans"/>
              <a:buNone/>
              <a:defRPr sz="1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DM Sans"/>
              <a:buNone/>
              <a:defRPr sz="1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DM Sans"/>
              <a:buNone/>
              <a:defRPr sz="1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DM Sans"/>
              <a:buNone/>
              <a:defRPr sz="1100"/>
            </a:lvl9pPr>
          </a:lstStyle>
          <a:p>
            <a:endParaRPr/>
          </a:p>
        </p:txBody>
      </p:sp>
      <p:sp>
        <p:nvSpPr>
          <p:cNvPr id="33" name="Google Shape;33;p22"/>
          <p:cNvSpPr txBox="1">
            <a:spLocks noGrp="1"/>
          </p:cNvSpPr>
          <p:nvPr>
            <p:ph type="subTitle" idx="7"/>
          </p:nvPr>
        </p:nvSpPr>
        <p:spPr>
          <a:xfrm>
            <a:off x="2477850" y="4251700"/>
            <a:ext cx="19983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DM Sans"/>
              <a:buNone/>
              <a:defRPr sz="1100"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DM Sans"/>
              <a:buNone/>
              <a:defRPr sz="1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DM Sans"/>
              <a:buNone/>
              <a:defRPr sz="1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DM Sans"/>
              <a:buNone/>
              <a:defRPr sz="1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DM Sans"/>
              <a:buNone/>
              <a:defRPr sz="1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DM Sans"/>
              <a:buNone/>
              <a:defRPr sz="1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DM Sans"/>
              <a:buNone/>
              <a:defRPr sz="1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DM Sans"/>
              <a:buNone/>
              <a:defRPr sz="1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DM Sans"/>
              <a:buNone/>
              <a:defRPr sz="1100"/>
            </a:lvl9pPr>
          </a:lstStyle>
          <a:p>
            <a:endParaRPr/>
          </a:p>
        </p:txBody>
      </p:sp>
      <p:sp>
        <p:nvSpPr>
          <p:cNvPr id="34" name="Google Shape;34;p22"/>
          <p:cNvSpPr txBox="1">
            <a:spLocks noGrp="1"/>
          </p:cNvSpPr>
          <p:nvPr>
            <p:ph type="subTitle" idx="8"/>
          </p:nvPr>
        </p:nvSpPr>
        <p:spPr>
          <a:xfrm>
            <a:off x="4676663" y="4251700"/>
            <a:ext cx="19983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DM Sans"/>
              <a:buNone/>
              <a:defRPr sz="1100"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DM Sans"/>
              <a:buNone/>
              <a:defRPr sz="1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DM Sans"/>
              <a:buNone/>
              <a:defRPr sz="1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DM Sans"/>
              <a:buNone/>
              <a:defRPr sz="1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DM Sans"/>
              <a:buNone/>
              <a:defRPr sz="1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DM Sans"/>
              <a:buNone/>
              <a:defRPr sz="1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DM Sans"/>
              <a:buNone/>
              <a:defRPr sz="1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DM Sans"/>
              <a:buNone/>
              <a:defRPr sz="1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DM Sans"/>
              <a:buNone/>
              <a:defRPr sz="1100"/>
            </a:lvl9pPr>
          </a:lstStyle>
          <a:p>
            <a:endParaRPr/>
          </a:p>
        </p:txBody>
      </p:sp>
      <p:sp>
        <p:nvSpPr>
          <p:cNvPr id="35" name="Google Shape;35;p22"/>
          <p:cNvSpPr txBox="1">
            <a:spLocks noGrp="1"/>
          </p:cNvSpPr>
          <p:nvPr>
            <p:ph type="subTitle" idx="9"/>
          </p:nvPr>
        </p:nvSpPr>
        <p:spPr>
          <a:xfrm>
            <a:off x="6867588" y="4251700"/>
            <a:ext cx="19983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DM Sans"/>
              <a:buNone/>
              <a:defRPr sz="1100"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DM Sans"/>
              <a:buNone/>
              <a:defRPr sz="1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DM Sans"/>
              <a:buNone/>
              <a:defRPr sz="1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DM Sans"/>
              <a:buNone/>
              <a:defRPr sz="1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DM Sans"/>
              <a:buNone/>
              <a:defRPr sz="1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DM Sans"/>
              <a:buNone/>
              <a:defRPr sz="1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DM Sans"/>
              <a:buNone/>
              <a:defRPr sz="1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DM Sans"/>
              <a:buNone/>
              <a:defRPr sz="1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DM Sans"/>
              <a:buNone/>
              <a:defRPr sz="1100"/>
            </a:lvl9pPr>
          </a:lstStyle>
          <a:p>
            <a:endParaRPr/>
          </a:p>
        </p:txBody>
      </p:sp>
      <p:sp>
        <p:nvSpPr>
          <p:cNvPr id="36" name="Google Shape;36;p22"/>
          <p:cNvSpPr>
            <a:spLocks noGrp="1"/>
          </p:cNvSpPr>
          <p:nvPr>
            <p:ph type="pic" idx="13"/>
          </p:nvPr>
        </p:nvSpPr>
        <p:spPr>
          <a:xfrm>
            <a:off x="2579800" y="1328875"/>
            <a:ext cx="1789200" cy="2277900"/>
          </a:xfrm>
          <a:prstGeom prst="ellipse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" name="Google Shape;37;p22"/>
          <p:cNvSpPr>
            <a:spLocks noGrp="1"/>
          </p:cNvSpPr>
          <p:nvPr>
            <p:ph type="pic" idx="14"/>
          </p:nvPr>
        </p:nvSpPr>
        <p:spPr>
          <a:xfrm>
            <a:off x="4775975" y="1328875"/>
            <a:ext cx="1789200" cy="2277900"/>
          </a:xfrm>
          <a:prstGeom prst="ellipse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" name="Google Shape;38;p22"/>
          <p:cNvSpPr>
            <a:spLocks noGrp="1"/>
          </p:cNvSpPr>
          <p:nvPr>
            <p:ph type="pic" idx="15"/>
          </p:nvPr>
        </p:nvSpPr>
        <p:spPr>
          <a:xfrm>
            <a:off x="6972150" y="1328875"/>
            <a:ext cx="1789200" cy="2277900"/>
          </a:xfrm>
          <a:prstGeom prst="ellipse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mmary Slide 2">
  <p:cSld name="CUSTOM_14">
    <p:bg>
      <p:bgPr>
        <a:solidFill>
          <a:schemeClr val="lt2"/>
        </a:solidFill>
        <a:effectLst/>
      </p:bgPr>
    </p:bg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42"/>
          <p:cNvSpPr/>
          <p:nvPr/>
        </p:nvSpPr>
        <p:spPr>
          <a:xfrm>
            <a:off x="274950" y="284775"/>
            <a:ext cx="8598900" cy="854400"/>
          </a:xfrm>
          <a:prstGeom prst="roundRect">
            <a:avLst>
              <a:gd name="adj" fmla="val 25275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182875" rIns="91425" bIns="914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p42"/>
          <p:cNvSpPr/>
          <p:nvPr/>
        </p:nvSpPr>
        <p:spPr>
          <a:xfrm>
            <a:off x="1134750" y="4315525"/>
            <a:ext cx="5434200" cy="543300"/>
          </a:xfrm>
          <a:prstGeom prst="roundRect">
            <a:avLst>
              <a:gd name="adj" fmla="val 32052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91425" rIns="18287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b="0" i="0" u="none" strike="noStrike" cap="none">
              <a:solidFill>
                <a:srgbClr val="000000"/>
              </a:solidFill>
              <a:latin typeface="DM Sans Light"/>
              <a:ea typeface="DM Sans Light"/>
              <a:cs typeface="DM Sans Light"/>
              <a:sym typeface="DM Sans Light"/>
            </a:endParaRPr>
          </a:p>
        </p:txBody>
      </p:sp>
      <p:sp>
        <p:nvSpPr>
          <p:cNvPr id="187" name="Google Shape;187;p42"/>
          <p:cNvSpPr/>
          <p:nvPr/>
        </p:nvSpPr>
        <p:spPr>
          <a:xfrm>
            <a:off x="274950" y="1348075"/>
            <a:ext cx="669300" cy="5433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137150" rIns="91425" bIns="914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42"/>
          <p:cNvSpPr/>
          <p:nvPr/>
        </p:nvSpPr>
        <p:spPr>
          <a:xfrm>
            <a:off x="274950" y="2837025"/>
            <a:ext cx="669300" cy="5433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137150" rIns="91425" bIns="914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"/>
              <a:buFont typeface="Arial"/>
              <a:buNone/>
            </a:pPr>
            <a:endParaRPr sz="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42"/>
          <p:cNvSpPr/>
          <p:nvPr/>
        </p:nvSpPr>
        <p:spPr>
          <a:xfrm>
            <a:off x="274950" y="4310325"/>
            <a:ext cx="669300" cy="5433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137150" rIns="91425" bIns="914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"/>
              <a:buFont typeface="Arial"/>
              <a:buNone/>
            </a:pPr>
            <a:endParaRPr sz="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42"/>
          <p:cNvSpPr/>
          <p:nvPr/>
        </p:nvSpPr>
        <p:spPr>
          <a:xfrm>
            <a:off x="1134750" y="1338000"/>
            <a:ext cx="5434200" cy="1300200"/>
          </a:xfrm>
          <a:prstGeom prst="roundRect">
            <a:avLst>
              <a:gd name="adj" fmla="val 16928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91425" rIns="18287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b="0" i="0" u="none" strike="noStrike" cap="none">
              <a:solidFill>
                <a:schemeClr val="dk1"/>
              </a:solidFill>
              <a:latin typeface="DM Sans Light"/>
              <a:ea typeface="DM Sans Light"/>
              <a:cs typeface="DM Sans Light"/>
              <a:sym typeface="DM Sans Light"/>
            </a:endParaRPr>
          </a:p>
        </p:txBody>
      </p:sp>
      <p:sp>
        <p:nvSpPr>
          <p:cNvPr id="191" name="Google Shape;191;p42"/>
          <p:cNvSpPr/>
          <p:nvPr/>
        </p:nvSpPr>
        <p:spPr>
          <a:xfrm>
            <a:off x="1134750" y="2826762"/>
            <a:ext cx="5434200" cy="1300200"/>
          </a:xfrm>
          <a:prstGeom prst="roundRect">
            <a:avLst>
              <a:gd name="adj" fmla="val 16928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91425" rIns="18287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dk1"/>
              </a:solidFill>
              <a:latin typeface="DM Sans Light"/>
              <a:ea typeface="DM Sans Light"/>
              <a:cs typeface="DM Sans Light"/>
              <a:sym typeface="DM Sans Light"/>
            </a:endParaRPr>
          </a:p>
        </p:txBody>
      </p:sp>
      <p:sp>
        <p:nvSpPr>
          <p:cNvPr id="192" name="Google Shape;192;p42"/>
          <p:cNvSpPr txBox="1">
            <a:spLocks noGrp="1"/>
          </p:cNvSpPr>
          <p:nvPr>
            <p:ph type="title"/>
          </p:nvPr>
        </p:nvSpPr>
        <p:spPr>
          <a:xfrm>
            <a:off x="272650" y="327115"/>
            <a:ext cx="8601300" cy="8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9pPr>
          </a:lstStyle>
          <a:p>
            <a:endParaRPr/>
          </a:p>
        </p:txBody>
      </p:sp>
      <p:sp>
        <p:nvSpPr>
          <p:cNvPr id="193" name="Google Shape;193;p42"/>
          <p:cNvSpPr txBox="1">
            <a:spLocks noGrp="1"/>
          </p:cNvSpPr>
          <p:nvPr>
            <p:ph type="subTitle" idx="1"/>
          </p:nvPr>
        </p:nvSpPr>
        <p:spPr>
          <a:xfrm flipH="1">
            <a:off x="-172350" y="1348072"/>
            <a:ext cx="1563900" cy="5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Della Respira"/>
              <a:buNone/>
              <a:defRPr sz="2800" b="1">
                <a:latin typeface="Della Respira"/>
                <a:ea typeface="Della Respira"/>
                <a:cs typeface="Della Respira"/>
                <a:sym typeface="Della Respir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Della Respira"/>
              <a:buNone/>
              <a:defRPr sz="2800" b="1">
                <a:latin typeface="Della Respira"/>
                <a:ea typeface="Della Respira"/>
                <a:cs typeface="Della Respira"/>
                <a:sym typeface="Della Respir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Della Respira"/>
              <a:buNone/>
              <a:defRPr sz="2800" b="1">
                <a:latin typeface="Della Respira"/>
                <a:ea typeface="Della Respira"/>
                <a:cs typeface="Della Respira"/>
                <a:sym typeface="Della Respir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Della Respira"/>
              <a:buNone/>
              <a:defRPr sz="2800" b="1">
                <a:latin typeface="Della Respira"/>
                <a:ea typeface="Della Respira"/>
                <a:cs typeface="Della Respira"/>
                <a:sym typeface="Della Respir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Della Respira"/>
              <a:buNone/>
              <a:defRPr sz="2800" b="1">
                <a:latin typeface="Della Respira"/>
                <a:ea typeface="Della Respira"/>
                <a:cs typeface="Della Respira"/>
                <a:sym typeface="Della Respir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Della Respira"/>
              <a:buNone/>
              <a:defRPr sz="2800" b="1">
                <a:latin typeface="Della Respira"/>
                <a:ea typeface="Della Respira"/>
                <a:cs typeface="Della Respira"/>
                <a:sym typeface="Della Respir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Della Respira"/>
              <a:buNone/>
              <a:defRPr sz="2800" b="1">
                <a:latin typeface="Della Respira"/>
                <a:ea typeface="Della Respira"/>
                <a:cs typeface="Della Respira"/>
                <a:sym typeface="Della Respir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Della Respira"/>
              <a:buNone/>
              <a:defRPr sz="2800" b="1">
                <a:latin typeface="Della Respira"/>
                <a:ea typeface="Della Respira"/>
                <a:cs typeface="Della Respira"/>
                <a:sym typeface="Della Respir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Della Respira"/>
              <a:buNone/>
              <a:defRPr sz="2800" b="1"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>
            <a:endParaRPr/>
          </a:p>
        </p:txBody>
      </p:sp>
      <p:sp>
        <p:nvSpPr>
          <p:cNvPr id="194" name="Google Shape;194;p42"/>
          <p:cNvSpPr txBox="1">
            <a:spLocks noGrp="1"/>
          </p:cNvSpPr>
          <p:nvPr>
            <p:ph type="subTitle" idx="2"/>
          </p:nvPr>
        </p:nvSpPr>
        <p:spPr>
          <a:xfrm flipH="1">
            <a:off x="-172350" y="2829197"/>
            <a:ext cx="1563900" cy="5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Della Respira"/>
              <a:buNone/>
              <a:defRPr sz="2800" b="1">
                <a:latin typeface="Della Respira"/>
                <a:ea typeface="Della Respira"/>
                <a:cs typeface="Della Respira"/>
                <a:sym typeface="Della Respir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Della Respira"/>
              <a:buNone/>
              <a:defRPr sz="2800" b="1">
                <a:latin typeface="Della Respira"/>
                <a:ea typeface="Della Respira"/>
                <a:cs typeface="Della Respira"/>
                <a:sym typeface="Della Respir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Della Respira"/>
              <a:buNone/>
              <a:defRPr sz="2800" b="1">
                <a:latin typeface="Della Respira"/>
                <a:ea typeface="Della Respira"/>
                <a:cs typeface="Della Respira"/>
                <a:sym typeface="Della Respir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Della Respira"/>
              <a:buNone/>
              <a:defRPr sz="2800" b="1">
                <a:latin typeface="Della Respira"/>
                <a:ea typeface="Della Respira"/>
                <a:cs typeface="Della Respira"/>
                <a:sym typeface="Della Respir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Della Respira"/>
              <a:buNone/>
              <a:defRPr sz="2800" b="1">
                <a:latin typeface="Della Respira"/>
                <a:ea typeface="Della Respira"/>
                <a:cs typeface="Della Respira"/>
                <a:sym typeface="Della Respir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Della Respira"/>
              <a:buNone/>
              <a:defRPr sz="2800" b="1">
                <a:latin typeface="Della Respira"/>
                <a:ea typeface="Della Respira"/>
                <a:cs typeface="Della Respira"/>
                <a:sym typeface="Della Respir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Della Respira"/>
              <a:buNone/>
              <a:defRPr sz="2800" b="1">
                <a:latin typeface="Della Respira"/>
                <a:ea typeface="Della Respira"/>
                <a:cs typeface="Della Respira"/>
                <a:sym typeface="Della Respir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Della Respira"/>
              <a:buNone/>
              <a:defRPr sz="2800" b="1">
                <a:latin typeface="Della Respira"/>
                <a:ea typeface="Della Respira"/>
                <a:cs typeface="Della Respira"/>
                <a:sym typeface="Della Respir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Della Respira"/>
              <a:buNone/>
              <a:defRPr sz="2800" b="1"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>
            <a:endParaRPr/>
          </a:p>
        </p:txBody>
      </p:sp>
      <p:sp>
        <p:nvSpPr>
          <p:cNvPr id="195" name="Google Shape;195;p42"/>
          <p:cNvSpPr txBox="1">
            <a:spLocks noGrp="1"/>
          </p:cNvSpPr>
          <p:nvPr>
            <p:ph type="subTitle" idx="3"/>
          </p:nvPr>
        </p:nvSpPr>
        <p:spPr>
          <a:xfrm flipH="1">
            <a:off x="-172350" y="4315497"/>
            <a:ext cx="1563900" cy="5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Della Respira"/>
              <a:buNone/>
              <a:defRPr sz="2800" b="1">
                <a:latin typeface="Della Respira"/>
                <a:ea typeface="Della Respira"/>
                <a:cs typeface="Della Respira"/>
                <a:sym typeface="Della Respir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Della Respira"/>
              <a:buNone/>
              <a:defRPr sz="2800" b="1">
                <a:latin typeface="Della Respira"/>
                <a:ea typeface="Della Respira"/>
                <a:cs typeface="Della Respira"/>
                <a:sym typeface="Della Respir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Della Respira"/>
              <a:buNone/>
              <a:defRPr sz="2800" b="1">
                <a:latin typeface="Della Respira"/>
                <a:ea typeface="Della Respira"/>
                <a:cs typeface="Della Respira"/>
                <a:sym typeface="Della Respir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Della Respira"/>
              <a:buNone/>
              <a:defRPr sz="2800" b="1">
                <a:latin typeface="Della Respira"/>
                <a:ea typeface="Della Respira"/>
                <a:cs typeface="Della Respira"/>
                <a:sym typeface="Della Respir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Della Respira"/>
              <a:buNone/>
              <a:defRPr sz="2800" b="1">
                <a:latin typeface="Della Respira"/>
                <a:ea typeface="Della Respira"/>
                <a:cs typeface="Della Respira"/>
                <a:sym typeface="Della Respir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Della Respira"/>
              <a:buNone/>
              <a:defRPr sz="2800" b="1">
                <a:latin typeface="Della Respira"/>
                <a:ea typeface="Della Respira"/>
                <a:cs typeface="Della Respira"/>
                <a:sym typeface="Della Respir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Della Respira"/>
              <a:buNone/>
              <a:defRPr sz="2800" b="1">
                <a:latin typeface="Della Respira"/>
                <a:ea typeface="Della Respira"/>
                <a:cs typeface="Della Respira"/>
                <a:sym typeface="Della Respir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Della Respira"/>
              <a:buNone/>
              <a:defRPr sz="2800" b="1">
                <a:latin typeface="Della Respira"/>
                <a:ea typeface="Della Respira"/>
                <a:cs typeface="Della Respira"/>
                <a:sym typeface="Della Respir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Della Respira"/>
              <a:buNone/>
              <a:defRPr sz="2800" b="1"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>
            <a:endParaRPr/>
          </a:p>
        </p:txBody>
      </p:sp>
      <p:sp>
        <p:nvSpPr>
          <p:cNvPr id="196" name="Google Shape;196;p42"/>
          <p:cNvSpPr txBox="1">
            <a:spLocks noGrp="1"/>
          </p:cNvSpPr>
          <p:nvPr>
            <p:ph type="body" idx="4"/>
          </p:nvPr>
        </p:nvSpPr>
        <p:spPr>
          <a:xfrm>
            <a:off x="1134750" y="1348075"/>
            <a:ext cx="5434200" cy="13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30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197" name="Google Shape;197;p42"/>
          <p:cNvSpPr txBox="1">
            <a:spLocks noGrp="1"/>
          </p:cNvSpPr>
          <p:nvPr>
            <p:ph type="body" idx="5"/>
          </p:nvPr>
        </p:nvSpPr>
        <p:spPr>
          <a:xfrm>
            <a:off x="1134750" y="2831788"/>
            <a:ext cx="5434200" cy="13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30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198" name="Google Shape;198;p42"/>
          <p:cNvSpPr txBox="1">
            <a:spLocks noGrp="1"/>
          </p:cNvSpPr>
          <p:nvPr>
            <p:ph type="body" idx="6"/>
          </p:nvPr>
        </p:nvSpPr>
        <p:spPr>
          <a:xfrm>
            <a:off x="1134750" y="4310313"/>
            <a:ext cx="5434200" cy="5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30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199" name="Google Shape;199;p42"/>
          <p:cNvSpPr>
            <a:spLocks noGrp="1"/>
          </p:cNvSpPr>
          <p:nvPr>
            <p:ph type="pic" idx="7"/>
          </p:nvPr>
        </p:nvSpPr>
        <p:spPr>
          <a:xfrm>
            <a:off x="6777400" y="1352225"/>
            <a:ext cx="2096400" cy="3510600"/>
          </a:xfrm>
          <a:prstGeom prst="roundRect">
            <a:avLst>
              <a:gd name="adj" fmla="val 9180"/>
            </a:avLst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d Cover with Names">
  <p:cSld name="CUSTOM_15_1">
    <p:bg>
      <p:bgPr>
        <a:solidFill>
          <a:schemeClr val="lt2"/>
        </a:solidFill>
        <a:effectLst/>
      </p:bgPr>
    </p:bg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43"/>
          <p:cNvSpPr>
            <a:spLocks noGrp="1"/>
          </p:cNvSpPr>
          <p:nvPr>
            <p:ph type="pic" idx="2"/>
          </p:nvPr>
        </p:nvSpPr>
        <p:spPr>
          <a:xfrm>
            <a:off x="274950" y="3235225"/>
            <a:ext cx="4191900" cy="1623300"/>
          </a:xfrm>
          <a:prstGeom prst="roundRect">
            <a:avLst>
              <a:gd name="adj" fmla="val 14452"/>
            </a:avLst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2" name="Google Shape;202;p43"/>
          <p:cNvSpPr/>
          <p:nvPr/>
        </p:nvSpPr>
        <p:spPr>
          <a:xfrm>
            <a:off x="274950" y="2144550"/>
            <a:ext cx="8598900" cy="854400"/>
          </a:xfrm>
          <a:prstGeom prst="roundRect">
            <a:avLst>
              <a:gd name="adj" fmla="val 25275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182875" rIns="91425" bIns="914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43"/>
          <p:cNvSpPr/>
          <p:nvPr/>
        </p:nvSpPr>
        <p:spPr>
          <a:xfrm>
            <a:off x="4681900" y="3235222"/>
            <a:ext cx="4191900" cy="1623300"/>
          </a:xfrm>
          <a:prstGeom prst="roundRect">
            <a:avLst>
              <a:gd name="adj" fmla="val 16928"/>
            </a:avLst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dk1"/>
              </a:solidFill>
              <a:latin typeface="Della Respira"/>
              <a:ea typeface="Della Respira"/>
              <a:cs typeface="Della Respira"/>
              <a:sym typeface="Della Respira"/>
            </a:endParaRPr>
          </a:p>
        </p:txBody>
      </p:sp>
      <p:sp>
        <p:nvSpPr>
          <p:cNvPr id="204" name="Google Shape;204;p43"/>
          <p:cNvSpPr txBox="1">
            <a:spLocks noGrp="1"/>
          </p:cNvSpPr>
          <p:nvPr>
            <p:ph type="title"/>
          </p:nvPr>
        </p:nvSpPr>
        <p:spPr>
          <a:xfrm>
            <a:off x="272650" y="2189271"/>
            <a:ext cx="8601300" cy="8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9pPr>
          </a:lstStyle>
          <a:p>
            <a:endParaRPr/>
          </a:p>
        </p:txBody>
      </p:sp>
      <p:sp>
        <p:nvSpPr>
          <p:cNvPr id="205" name="Google Shape;205;p43"/>
          <p:cNvSpPr txBox="1">
            <a:spLocks noGrp="1"/>
          </p:cNvSpPr>
          <p:nvPr>
            <p:ph type="subTitle" idx="1"/>
          </p:nvPr>
        </p:nvSpPr>
        <p:spPr>
          <a:xfrm>
            <a:off x="4681900" y="3235225"/>
            <a:ext cx="4191900" cy="16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ella Respira"/>
              <a:buNone/>
              <a:defRPr sz="1400">
                <a:latin typeface="Della Respira"/>
                <a:ea typeface="Della Respira"/>
                <a:cs typeface="Della Respira"/>
                <a:sym typeface="Della Respir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6" name="Google Shape;206;p43"/>
          <p:cNvSpPr>
            <a:spLocks noGrp="1"/>
          </p:cNvSpPr>
          <p:nvPr>
            <p:ph type="pic" idx="3"/>
          </p:nvPr>
        </p:nvSpPr>
        <p:spPr>
          <a:xfrm>
            <a:off x="274950" y="284975"/>
            <a:ext cx="8598900" cy="1623300"/>
          </a:xfrm>
          <a:prstGeom prst="roundRect">
            <a:avLst>
              <a:gd name="adj" fmla="val 14452"/>
            </a:avLst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2">
  <p:cSld name="TITLE_2">
    <p:bg>
      <p:bgPr>
        <a:solidFill>
          <a:schemeClr val="accent3"/>
        </a:solidFill>
        <a:effectLst/>
      </p:bgPr>
    </p:bg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">
  <p:cSld name="CUSTOM_17">
    <p:bg>
      <p:bgPr>
        <a:solidFill>
          <a:schemeClr val="lt2"/>
        </a:solidFill>
        <a:effectLst/>
      </p:bgPr>
    </p:bg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45"/>
          <p:cNvSpPr/>
          <p:nvPr/>
        </p:nvSpPr>
        <p:spPr>
          <a:xfrm>
            <a:off x="274950" y="1503221"/>
            <a:ext cx="8598900" cy="16212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182875" rIns="91425" bIns="914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45"/>
          <p:cNvSpPr/>
          <p:nvPr/>
        </p:nvSpPr>
        <p:spPr>
          <a:xfrm>
            <a:off x="274950" y="3275914"/>
            <a:ext cx="8598900" cy="357000"/>
          </a:xfrm>
          <a:prstGeom prst="roundRect">
            <a:avLst>
              <a:gd name="adj" fmla="val 34148"/>
            </a:avLst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"/>
              <a:buFont typeface="Arial"/>
              <a:buNone/>
            </a:pPr>
            <a:endParaRPr sz="100" b="0" i="0" u="none" strike="noStrike" cap="none">
              <a:solidFill>
                <a:srgbClr val="000000"/>
              </a:solidFill>
              <a:latin typeface="Della Respira"/>
              <a:ea typeface="Della Respira"/>
              <a:cs typeface="Della Respira"/>
              <a:sym typeface="Della Respira"/>
            </a:endParaRPr>
          </a:p>
        </p:txBody>
      </p:sp>
      <p:sp>
        <p:nvSpPr>
          <p:cNvPr id="211" name="Google Shape;211;p45"/>
          <p:cNvSpPr txBox="1">
            <a:spLocks noGrp="1"/>
          </p:cNvSpPr>
          <p:nvPr>
            <p:ph type="title"/>
          </p:nvPr>
        </p:nvSpPr>
        <p:spPr>
          <a:xfrm>
            <a:off x="274725" y="1531200"/>
            <a:ext cx="8598900" cy="15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endParaRPr/>
          </a:p>
        </p:txBody>
      </p:sp>
      <p:sp>
        <p:nvSpPr>
          <p:cNvPr id="212" name="Google Shape;212;p45"/>
          <p:cNvSpPr txBox="1">
            <a:spLocks noGrp="1"/>
          </p:cNvSpPr>
          <p:nvPr>
            <p:ph type="subTitle" idx="1"/>
          </p:nvPr>
        </p:nvSpPr>
        <p:spPr>
          <a:xfrm>
            <a:off x="279625" y="3283263"/>
            <a:ext cx="85989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CUSTOM_17_1"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6"/>
          <p:cNvSpPr/>
          <p:nvPr/>
        </p:nvSpPr>
        <p:spPr>
          <a:xfrm>
            <a:off x="274950" y="1503221"/>
            <a:ext cx="8598900" cy="1621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182875" rIns="91425" bIns="914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46"/>
          <p:cNvSpPr txBox="1">
            <a:spLocks noGrp="1"/>
          </p:cNvSpPr>
          <p:nvPr>
            <p:ph type="title"/>
          </p:nvPr>
        </p:nvSpPr>
        <p:spPr>
          <a:xfrm>
            <a:off x="339150" y="1531200"/>
            <a:ext cx="8470500" cy="15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>
  <p:cSld name="CUSTOM_18">
    <p:bg>
      <p:bgPr>
        <a:solidFill>
          <a:schemeClr val="lt2"/>
        </a:solidFill>
        <a:effectLst/>
      </p:bgPr>
    </p:bg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47"/>
          <p:cNvSpPr/>
          <p:nvPr/>
        </p:nvSpPr>
        <p:spPr>
          <a:xfrm>
            <a:off x="274950" y="1164975"/>
            <a:ext cx="6326700" cy="3693600"/>
          </a:xfrm>
          <a:prstGeom prst="roundRect">
            <a:avLst>
              <a:gd name="adj" fmla="val 5734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endParaRPr sz="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p47"/>
          <p:cNvSpPr txBox="1">
            <a:spLocks noGrp="1"/>
          </p:cNvSpPr>
          <p:nvPr>
            <p:ph type="body" idx="1"/>
          </p:nvPr>
        </p:nvSpPr>
        <p:spPr>
          <a:xfrm>
            <a:off x="545275" y="1321275"/>
            <a:ext cx="5795400" cy="33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219" name="Google Shape;219;p47"/>
          <p:cNvSpPr/>
          <p:nvPr/>
        </p:nvSpPr>
        <p:spPr>
          <a:xfrm>
            <a:off x="274950" y="284775"/>
            <a:ext cx="6326700" cy="704400"/>
          </a:xfrm>
          <a:prstGeom prst="roundRect">
            <a:avLst>
              <a:gd name="adj" fmla="val 25275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155425" rIns="91425" bIns="914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endParaRPr sz="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47"/>
          <p:cNvSpPr txBox="1">
            <a:spLocks noGrp="1"/>
          </p:cNvSpPr>
          <p:nvPr>
            <p:ph type="title"/>
          </p:nvPr>
        </p:nvSpPr>
        <p:spPr>
          <a:xfrm>
            <a:off x="274950" y="327125"/>
            <a:ext cx="6326700" cy="6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CUSTOM_20">
    <p:bg>
      <p:bgPr>
        <a:solidFill>
          <a:schemeClr val="dk2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48"/>
          <p:cNvSpPr/>
          <p:nvPr/>
        </p:nvSpPr>
        <p:spPr>
          <a:xfrm>
            <a:off x="274950" y="1503221"/>
            <a:ext cx="8598900" cy="16212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182875" rIns="91425" bIns="914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48"/>
          <p:cNvSpPr txBox="1">
            <a:spLocks noGrp="1"/>
          </p:cNvSpPr>
          <p:nvPr>
            <p:ph type="title"/>
          </p:nvPr>
        </p:nvSpPr>
        <p:spPr>
          <a:xfrm>
            <a:off x="339150" y="1531200"/>
            <a:ext cx="8470500" cy="15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CUSTOM_21">
    <p:bg>
      <p:bgPr>
        <a:solidFill>
          <a:schemeClr val="lt2"/>
        </a:solidFill>
        <a:effectLst/>
      </p:bgPr>
    </p:bg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49"/>
          <p:cNvSpPr/>
          <p:nvPr/>
        </p:nvSpPr>
        <p:spPr>
          <a:xfrm>
            <a:off x="274950" y="1580175"/>
            <a:ext cx="6326700" cy="3278400"/>
          </a:xfrm>
          <a:prstGeom prst="roundRect">
            <a:avLst>
              <a:gd name="adj" fmla="val 5734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endParaRPr sz="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p49"/>
          <p:cNvSpPr txBox="1">
            <a:spLocks noGrp="1"/>
          </p:cNvSpPr>
          <p:nvPr>
            <p:ph type="body" idx="1"/>
          </p:nvPr>
        </p:nvSpPr>
        <p:spPr>
          <a:xfrm>
            <a:off x="545275" y="1703050"/>
            <a:ext cx="5795400" cy="29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227" name="Google Shape;227;p49"/>
          <p:cNvSpPr/>
          <p:nvPr/>
        </p:nvSpPr>
        <p:spPr>
          <a:xfrm>
            <a:off x="274950" y="284775"/>
            <a:ext cx="6326700" cy="704400"/>
          </a:xfrm>
          <a:prstGeom prst="roundRect">
            <a:avLst>
              <a:gd name="adj" fmla="val 25275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155425" rIns="91425" bIns="914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endParaRPr sz="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Google Shape;228;p49"/>
          <p:cNvSpPr txBox="1">
            <a:spLocks noGrp="1"/>
          </p:cNvSpPr>
          <p:nvPr>
            <p:ph type="title"/>
          </p:nvPr>
        </p:nvSpPr>
        <p:spPr>
          <a:xfrm>
            <a:off x="274950" y="327125"/>
            <a:ext cx="6326700" cy="6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9pPr>
          </a:lstStyle>
          <a:p>
            <a:endParaRPr/>
          </a:p>
        </p:txBody>
      </p:sp>
      <p:sp>
        <p:nvSpPr>
          <p:cNvPr id="229" name="Google Shape;229;p49"/>
          <p:cNvSpPr/>
          <p:nvPr/>
        </p:nvSpPr>
        <p:spPr>
          <a:xfrm>
            <a:off x="274950" y="1102500"/>
            <a:ext cx="6326700" cy="357000"/>
          </a:xfrm>
          <a:prstGeom prst="roundRect">
            <a:avLst>
              <a:gd name="adj" fmla="val 34148"/>
            </a:avLst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"/>
              <a:buFont typeface="Arial"/>
              <a:buNone/>
            </a:pPr>
            <a:endParaRPr sz="100" b="0" i="0" u="none" strike="noStrike" cap="none">
              <a:solidFill>
                <a:srgbClr val="000000"/>
              </a:solidFill>
              <a:latin typeface="Della Respira"/>
              <a:ea typeface="Della Respira"/>
              <a:cs typeface="Della Respira"/>
              <a:sym typeface="Della Respira"/>
            </a:endParaRPr>
          </a:p>
        </p:txBody>
      </p:sp>
      <p:sp>
        <p:nvSpPr>
          <p:cNvPr id="230" name="Google Shape;230;p49"/>
          <p:cNvSpPr txBox="1">
            <a:spLocks noGrp="1"/>
          </p:cNvSpPr>
          <p:nvPr>
            <p:ph type="subTitle" idx="2"/>
          </p:nvPr>
        </p:nvSpPr>
        <p:spPr>
          <a:xfrm>
            <a:off x="327025" y="1109850"/>
            <a:ext cx="62319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CUSTOM_22">
    <p:bg>
      <p:bgPr>
        <a:solidFill>
          <a:schemeClr val="lt2"/>
        </a:solidFill>
        <a:effectLst/>
      </p:bgPr>
    </p:bg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50"/>
          <p:cNvSpPr/>
          <p:nvPr/>
        </p:nvSpPr>
        <p:spPr>
          <a:xfrm>
            <a:off x="274950" y="1503221"/>
            <a:ext cx="8598900" cy="16212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182875" rIns="91425" bIns="914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p50"/>
          <p:cNvSpPr txBox="1">
            <a:spLocks noGrp="1"/>
          </p:cNvSpPr>
          <p:nvPr>
            <p:ph type="title"/>
          </p:nvPr>
        </p:nvSpPr>
        <p:spPr>
          <a:xfrm>
            <a:off x="339150" y="1531200"/>
            <a:ext cx="8470500" cy="15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CUSTOM_23"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51"/>
          <p:cNvSpPr/>
          <p:nvPr/>
        </p:nvSpPr>
        <p:spPr>
          <a:xfrm>
            <a:off x="273650" y="1829175"/>
            <a:ext cx="8598900" cy="854400"/>
          </a:xfrm>
          <a:prstGeom prst="roundRect">
            <a:avLst>
              <a:gd name="adj" fmla="val 25275"/>
            </a:avLst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182875" rIns="91425" bIns="914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p51"/>
          <p:cNvSpPr txBox="1">
            <a:spLocks noGrp="1"/>
          </p:cNvSpPr>
          <p:nvPr>
            <p:ph type="title"/>
          </p:nvPr>
        </p:nvSpPr>
        <p:spPr>
          <a:xfrm>
            <a:off x="271350" y="1871515"/>
            <a:ext cx="8601300" cy="8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9pPr>
          </a:lstStyle>
          <a:p>
            <a:endParaRPr/>
          </a:p>
        </p:txBody>
      </p:sp>
      <p:sp>
        <p:nvSpPr>
          <p:cNvPr id="237" name="Google Shape;237;p51"/>
          <p:cNvSpPr/>
          <p:nvPr/>
        </p:nvSpPr>
        <p:spPr>
          <a:xfrm>
            <a:off x="273756" y="2887125"/>
            <a:ext cx="8598900" cy="427200"/>
          </a:xfrm>
          <a:prstGeom prst="roundRect">
            <a:avLst>
              <a:gd name="adj" fmla="val 28253"/>
            </a:avLst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endParaRPr sz="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p51"/>
          <p:cNvSpPr txBox="1">
            <a:spLocks noGrp="1"/>
          </p:cNvSpPr>
          <p:nvPr>
            <p:ph type="subTitle" idx="1"/>
          </p:nvPr>
        </p:nvSpPr>
        <p:spPr>
          <a:xfrm>
            <a:off x="273650" y="2917550"/>
            <a:ext cx="8598900" cy="3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3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23"/>
          <p:cNvSpPr/>
          <p:nvPr/>
        </p:nvSpPr>
        <p:spPr>
          <a:xfrm>
            <a:off x="274950" y="284775"/>
            <a:ext cx="8598900" cy="854400"/>
          </a:xfrm>
          <a:prstGeom prst="roundRect">
            <a:avLst>
              <a:gd name="adj" fmla="val 25275"/>
            </a:avLst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182875" rIns="91425" bIns="914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23"/>
          <p:cNvSpPr/>
          <p:nvPr/>
        </p:nvSpPr>
        <p:spPr>
          <a:xfrm>
            <a:off x="1655875" y="1348125"/>
            <a:ext cx="7218000" cy="543300"/>
          </a:xfrm>
          <a:prstGeom prst="roundRect">
            <a:avLst>
              <a:gd name="adj" fmla="val 32052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endParaRPr sz="200" b="0" i="0" u="none" strike="noStrike" cap="none">
              <a:solidFill>
                <a:srgbClr val="000000"/>
              </a:solidFill>
              <a:latin typeface="DM Sans Light"/>
              <a:ea typeface="DM Sans Light"/>
              <a:cs typeface="DM Sans Light"/>
              <a:sym typeface="DM Sans Light"/>
            </a:endParaRPr>
          </a:p>
        </p:txBody>
      </p:sp>
      <p:sp>
        <p:nvSpPr>
          <p:cNvPr id="42" name="Google Shape;42;p23"/>
          <p:cNvSpPr/>
          <p:nvPr/>
        </p:nvSpPr>
        <p:spPr>
          <a:xfrm>
            <a:off x="1655875" y="2100369"/>
            <a:ext cx="7218000" cy="543300"/>
          </a:xfrm>
          <a:prstGeom prst="roundRect">
            <a:avLst>
              <a:gd name="adj" fmla="val 32052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endParaRPr sz="200" b="0" i="0" u="none" strike="noStrike" cap="none">
              <a:solidFill>
                <a:srgbClr val="000000"/>
              </a:solidFill>
              <a:latin typeface="DM Sans Light"/>
              <a:ea typeface="DM Sans Light"/>
              <a:cs typeface="DM Sans Light"/>
              <a:sym typeface="DM Sans Light"/>
            </a:endParaRPr>
          </a:p>
        </p:txBody>
      </p:sp>
      <p:sp>
        <p:nvSpPr>
          <p:cNvPr id="43" name="Google Shape;43;p23"/>
          <p:cNvSpPr/>
          <p:nvPr/>
        </p:nvSpPr>
        <p:spPr>
          <a:xfrm>
            <a:off x="1655875" y="2837025"/>
            <a:ext cx="7218000" cy="543300"/>
          </a:xfrm>
          <a:prstGeom prst="roundRect">
            <a:avLst>
              <a:gd name="adj" fmla="val 32052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chemeClr val="dk1"/>
              </a:solidFill>
              <a:latin typeface="DM Sans Light"/>
              <a:ea typeface="DM Sans Light"/>
              <a:cs typeface="DM Sans Light"/>
              <a:sym typeface="DM Sans Light"/>
            </a:endParaRPr>
          </a:p>
        </p:txBody>
      </p:sp>
      <p:sp>
        <p:nvSpPr>
          <p:cNvPr id="44" name="Google Shape;44;p23"/>
          <p:cNvSpPr/>
          <p:nvPr/>
        </p:nvSpPr>
        <p:spPr>
          <a:xfrm>
            <a:off x="1655875" y="3573669"/>
            <a:ext cx="7218000" cy="543300"/>
          </a:xfrm>
          <a:prstGeom prst="roundRect">
            <a:avLst>
              <a:gd name="adj" fmla="val 32052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chemeClr val="dk1"/>
              </a:solidFill>
              <a:latin typeface="DM Sans Light"/>
              <a:ea typeface="DM Sans Light"/>
              <a:cs typeface="DM Sans Light"/>
              <a:sym typeface="DM Sans Light"/>
            </a:endParaRPr>
          </a:p>
        </p:txBody>
      </p:sp>
      <p:sp>
        <p:nvSpPr>
          <p:cNvPr id="45" name="Google Shape;45;p23"/>
          <p:cNvSpPr/>
          <p:nvPr/>
        </p:nvSpPr>
        <p:spPr>
          <a:xfrm>
            <a:off x="1655875" y="4315525"/>
            <a:ext cx="7218000" cy="543300"/>
          </a:xfrm>
          <a:prstGeom prst="roundRect">
            <a:avLst>
              <a:gd name="adj" fmla="val 32052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endParaRPr sz="200" b="0" i="0" u="none" strike="noStrike" cap="none">
              <a:solidFill>
                <a:srgbClr val="000000"/>
              </a:solidFill>
              <a:latin typeface="DM Sans Light"/>
              <a:ea typeface="DM Sans Light"/>
              <a:cs typeface="DM Sans Light"/>
              <a:sym typeface="DM Sans Light"/>
            </a:endParaRPr>
          </a:p>
        </p:txBody>
      </p:sp>
      <p:sp>
        <p:nvSpPr>
          <p:cNvPr id="46" name="Google Shape;46;p23"/>
          <p:cNvSpPr/>
          <p:nvPr/>
        </p:nvSpPr>
        <p:spPr>
          <a:xfrm>
            <a:off x="274950" y="1348075"/>
            <a:ext cx="1197900" cy="5433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137150" rIns="91425" bIns="914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23"/>
          <p:cNvSpPr/>
          <p:nvPr/>
        </p:nvSpPr>
        <p:spPr>
          <a:xfrm>
            <a:off x="274950" y="2092550"/>
            <a:ext cx="1197900" cy="5433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137150" rIns="91425" bIns="914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"/>
              <a:buFont typeface="Arial"/>
              <a:buNone/>
            </a:pPr>
            <a:endParaRPr sz="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" name="Google Shape;48;p23"/>
          <p:cNvSpPr/>
          <p:nvPr/>
        </p:nvSpPr>
        <p:spPr>
          <a:xfrm>
            <a:off x="274950" y="2837025"/>
            <a:ext cx="1197900" cy="5433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137150" rIns="91425" bIns="914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"/>
              <a:buFont typeface="Arial"/>
              <a:buNone/>
            </a:pPr>
            <a:endParaRPr sz="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" name="Google Shape;49;p23"/>
          <p:cNvSpPr/>
          <p:nvPr/>
        </p:nvSpPr>
        <p:spPr>
          <a:xfrm>
            <a:off x="274950" y="3573675"/>
            <a:ext cx="1197900" cy="5433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137150" rIns="91425" bIns="914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"/>
              <a:buFont typeface="Arial"/>
              <a:buNone/>
            </a:pPr>
            <a:endParaRPr sz="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50;p23"/>
          <p:cNvSpPr/>
          <p:nvPr/>
        </p:nvSpPr>
        <p:spPr>
          <a:xfrm>
            <a:off x="274950" y="4310325"/>
            <a:ext cx="1197900" cy="5433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137150" rIns="91425" bIns="914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"/>
              <a:buFont typeface="Arial"/>
              <a:buNone/>
            </a:pPr>
            <a:endParaRPr sz="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" name="Google Shape;51;p23"/>
          <p:cNvSpPr txBox="1">
            <a:spLocks noGrp="1"/>
          </p:cNvSpPr>
          <p:nvPr>
            <p:ph type="title"/>
          </p:nvPr>
        </p:nvSpPr>
        <p:spPr>
          <a:xfrm>
            <a:off x="272650" y="327115"/>
            <a:ext cx="8601300" cy="8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9pPr>
          </a:lstStyle>
          <a:p>
            <a:endParaRPr/>
          </a:p>
        </p:txBody>
      </p:sp>
      <p:sp>
        <p:nvSpPr>
          <p:cNvPr id="52" name="Google Shape;52;p23"/>
          <p:cNvSpPr txBox="1">
            <a:spLocks noGrp="1"/>
          </p:cNvSpPr>
          <p:nvPr>
            <p:ph type="subTitle" idx="1"/>
          </p:nvPr>
        </p:nvSpPr>
        <p:spPr>
          <a:xfrm>
            <a:off x="1655875" y="1348075"/>
            <a:ext cx="7218000" cy="5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 Light"/>
              <a:buNone/>
              <a:defRPr sz="22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 Light"/>
              <a:buNone/>
              <a:defRPr sz="22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 Light"/>
              <a:buNone/>
              <a:defRPr sz="22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 Light"/>
              <a:buNone/>
              <a:defRPr sz="22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 Light"/>
              <a:buNone/>
              <a:defRPr sz="22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 Light"/>
              <a:buNone/>
              <a:defRPr sz="22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 Light"/>
              <a:buNone/>
              <a:defRPr sz="22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 Light"/>
              <a:buNone/>
              <a:defRPr sz="22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>
            <a:endParaRPr/>
          </a:p>
        </p:txBody>
      </p:sp>
      <p:sp>
        <p:nvSpPr>
          <p:cNvPr id="53" name="Google Shape;53;p23"/>
          <p:cNvSpPr txBox="1">
            <a:spLocks noGrp="1"/>
          </p:cNvSpPr>
          <p:nvPr>
            <p:ph type="subTitle" idx="2"/>
          </p:nvPr>
        </p:nvSpPr>
        <p:spPr>
          <a:xfrm>
            <a:off x="1655875" y="2092550"/>
            <a:ext cx="7218000" cy="5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 Light"/>
              <a:buNone/>
              <a:defRPr sz="22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 Light"/>
              <a:buNone/>
              <a:defRPr sz="22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 Light"/>
              <a:buNone/>
              <a:defRPr sz="22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 Light"/>
              <a:buNone/>
              <a:defRPr sz="22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 Light"/>
              <a:buNone/>
              <a:defRPr sz="22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 Light"/>
              <a:buNone/>
              <a:defRPr sz="22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 Light"/>
              <a:buNone/>
              <a:defRPr sz="22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 Light"/>
              <a:buNone/>
              <a:defRPr sz="22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>
            <a:endParaRPr/>
          </a:p>
        </p:txBody>
      </p:sp>
      <p:sp>
        <p:nvSpPr>
          <p:cNvPr id="54" name="Google Shape;54;p23"/>
          <p:cNvSpPr txBox="1">
            <a:spLocks noGrp="1"/>
          </p:cNvSpPr>
          <p:nvPr>
            <p:ph type="subTitle" idx="3"/>
          </p:nvPr>
        </p:nvSpPr>
        <p:spPr>
          <a:xfrm>
            <a:off x="1655875" y="2837025"/>
            <a:ext cx="7218000" cy="5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 Light"/>
              <a:buNone/>
              <a:defRPr sz="22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 Light"/>
              <a:buNone/>
              <a:defRPr sz="22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 Light"/>
              <a:buNone/>
              <a:defRPr sz="22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 Light"/>
              <a:buNone/>
              <a:defRPr sz="22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 Light"/>
              <a:buNone/>
              <a:defRPr sz="22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 Light"/>
              <a:buNone/>
              <a:defRPr sz="22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 Light"/>
              <a:buNone/>
              <a:defRPr sz="22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 Light"/>
              <a:buNone/>
              <a:defRPr sz="22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>
            <a:endParaRPr/>
          </a:p>
        </p:txBody>
      </p:sp>
      <p:sp>
        <p:nvSpPr>
          <p:cNvPr id="55" name="Google Shape;55;p23"/>
          <p:cNvSpPr txBox="1">
            <a:spLocks noGrp="1"/>
          </p:cNvSpPr>
          <p:nvPr>
            <p:ph type="subTitle" idx="4"/>
          </p:nvPr>
        </p:nvSpPr>
        <p:spPr>
          <a:xfrm>
            <a:off x="1655875" y="3576275"/>
            <a:ext cx="7218000" cy="5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 Light"/>
              <a:buNone/>
              <a:defRPr sz="22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 Light"/>
              <a:buNone/>
              <a:defRPr sz="22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 Light"/>
              <a:buNone/>
              <a:defRPr sz="22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 Light"/>
              <a:buNone/>
              <a:defRPr sz="22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 Light"/>
              <a:buNone/>
              <a:defRPr sz="22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 Light"/>
              <a:buNone/>
              <a:defRPr sz="22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 Light"/>
              <a:buNone/>
              <a:defRPr sz="22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 Light"/>
              <a:buNone/>
              <a:defRPr sz="22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>
            <a:endParaRPr/>
          </a:p>
        </p:txBody>
      </p:sp>
      <p:sp>
        <p:nvSpPr>
          <p:cNvPr id="56" name="Google Shape;56;p23"/>
          <p:cNvSpPr txBox="1">
            <a:spLocks noGrp="1"/>
          </p:cNvSpPr>
          <p:nvPr>
            <p:ph type="subTitle" idx="5"/>
          </p:nvPr>
        </p:nvSpPr>
        <p:spPr>
          <a:xfrm>
            <a:off x="1655875" y="4315525"/>
            <a:ext cx="7218000" cy="5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 Light"/>
              <a:buNone/>
              <a:defRPr sz="22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 Light"/>
              <a:buNone/>
              <a:defRPr sz="22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 Light"/>
              <a:buNone/>
              <a:defRPr sz="22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 Light"/>
              <a:buNone/>
              <a:defRPr sz="22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 Light"/>
              <a:buNone/>
              <a:defRPr sz="22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 Light"/>
              <a:buNone/>
              <a:defRPr sz="22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 Light"/>
              <a:buNone/>
              <a:defRPr sz="22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 Light"/>
              <a:buNone/>
              <a:defRPr sz="22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>
            <a:endParaRPr/>
          </a:p>
        </p:txBody>
      </p:sp>
      <p:sp>
        <p:nvSpPr>
          <p:cNvPr id="57" name="Google Shape;57;p23"/>
          <p:cNvSpPr txBox="1">
            <a:spLocks noGrp="1"/>
          </p:cNvSpPr>
          <p:nvPr>
            <p:ph type="subTitle" idx="6"/>
          </p:nvPr>
        </p:nvSpPr>
        <p:spPr>
          <a:xfrm flipH="1">
            <a:off x="91975" y="1369047"/>
            <a:ext cx="1563900" cy="5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Della Respira"/>
              <a:buNone/>
              <a:defRPr sz="2800" b="1">
                <a:latin typeface="Della Respira"/>
                <a:ea typeface="Della Respira"/>
                <a:cs typeface="Della Respira"/>
                <a:sym typeface="Della Respir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Della Respira"/>
              <a:buNone/>
              <a:defRPr sz="2800" b="1">
                <a:latin typeface="Della Respira"/>
                <a:ea typeface="Della Respira"/>
                <a:cs typeface="Della Respira"/>
                <a:sym typeface="Della Respir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Della Respira"/>
              <a:buNone/>
              <a:defRPr sz="2800" b="1">
                <a:latin typeface="Della Respira"/>
                <a:ea typeface="Della Respira"/>
                <a:cs typeface="Della Respira"/>
                <a:sym typeface="Della Respir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Della Respira"/>
              <a:buNone/>
              <a:defRPr sz="2800" b="1">
                <a:latin typeface="Della Respira"/>
                <a:ea typeface="Della Respira"/>
                <a:cs typeface="Della Respira"/>
                <a:sym typeface="Della Respir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Della Respira"/>
              <a:buNone/>
              <a:defRPr sz="2800" b="1">
                <a:latin typeface="Della Respira"/>
                <a:ea typeface="Della Respira"/>
                <a:cs typeface="Della Respira"/>
                <a:sym typeface="Della Respir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Della Respira"/>
              <a:buNone/>
              <a:defRPr sz="2800" b="1">
                <a:latin typeface="Della Respira"/>
                <a:ea typeface="Della Respira"/>
                <a:cs typeface="Della Respira"/>
                <a:sym typeface="Della Respir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Della Respira"/>
              <a:buNone/>
              <a:defRPr sz="2800" b="1">
                <a:latin typeface="Della Respira"/>
                <a:ea typeface="Della Respira"/>
                <a:cs typeface="Della Respira"/>
                <a:sym typeface="Della Respir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Della Respira"/>
              <a:buNone/>
              <a:defRPr sz="2800" b="1">
                <a:latin typeface="Della Respira"/>
                <a:ea typeface="Della Respira"/>
                <a:cs typeface="Della Respira"/>
                <a:sym typeface="Della Respir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Della Respira"/>
              <a:buNone/>
              <a:defRPr sz="2800" b="1"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>
            <a:endParaRPr/>
          </a:p>
        </p:txBody>
      </p:sp>
      <p:sp>
        <p:nvSpPr>
          <p:cNvPr id="58" name="Google Shape;58;p23"/>
          <p:cNvSpPr txBox="1">
            <a:spLocks noGrp="1"/>
          </p:cNvSpPr>
          <p:nvPr>
            <p:ph type="subTitle" idx="7"/>
          </p:nvPr>
        </p:nvSpPr>
        <p:spPr>
          <a:xfrm flipH="1">
            <a:off x="91975" y="2113547"/>
            <a:ext cx="1563900" cy="5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Della Respira"/>
              <a:buNone/>
              <a:defRPr sz="2800" b="1">
                <a:latin typeface="Della Respira"/>
                <a:ea typeface="Della Respira"/>
                <a:cs typeface="Della Respira"/>
                <a:sym typeface="Della Respir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Della Respira"/>
              <a:buNone/>
              <a:defRPr sz="2800" b="1">
                <a:latin typeface="Della Respira"/>
                <a:ea typeface="Della Respira"/>
                <a:cs typeface="Della Respira"/>
                <a:sym typeface="Della Respir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Della Respira"/>
              <a:buNone/>
              <a:defRPr sz="2800" b="1">
                <a:latin typeface="Della Respira"/>
                <a:ea typeface="Della Respira"/>
                <a:cs typeface="Della Respira"/>
                <a:sym typeface="Della Respir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Della Respira"/>
              <a:buNone/>
              <a:defRPr sz="2800" b="1">
                <a:latin typeface="Della Respira"/>
                <a:ea typeface="Della Respira"/>
                <a:cs typeface="Della Respira"/>
                <a:sym typeface="Della Respir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Della Respira"/>
              <a:buNone/>
              <a:defRPr sz="2800" b="1">
                <a:latin typeface="Della Respira"/>
                <a:ea typeface="Della Respira"/>
                <a:cs typeface="Della Respira"/>
                <a:sym typeface="Della Respir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Della Respira"/>
              <a:buNone/>
              <a:defRPr sz="2800" b="1">
                <a:latin typeface="Della Respira"/>
                <a:ea typeface="Della Respira"/>
                <a:cs typeface="Della Respira"/>
                <a:sym typeface="Della Respir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Della Respira"/>
              <a:buNone/>
              <a:defRPr sz="2800" b="1">
                <a:latin typeface="Della Respira"/>
                <a:ea typeface="Della Respira"/>
                <a:cs typeface="Della Respira"/>
                <a:sym typeface="Della Respir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Della Respira"/>
              <a:buNone/>
              <a:defRPr sz="2800" b="1">
                <a:latin typeface="Della Respira"/>
                <a:ea typeface="Della Respira"/>
                <a:cs typeface="Della Respira"/>
                <a:sym typeface="Della Respir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Della Respira"/>
              <a:buNone/>
              <a:defRPr sz="2800" b="1"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>
            <a:endParaRPr/>
          </a:p>
        </p:txBody>
      </p:sp>
      <p:sp>
        <p:nvSpPr>
          <p:cNvPr id="59" name="Google Shape;59;p23"/>
          <p:cNvSpPr txBox="1">
            <a:spLocks noGrp="1"/>
          </p:cNvSpPr>
          <p:nvPr>
            <p:ph type="subTitle" idx="8"/>
          </p:nvPr>
        </p:nvSpPr>
        <p:spPr>
          <a:xfrm flipH="1">
            <a:off x="91975" y="2854085"/>
            <a:ext cx="1563900" cy="5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Della Respira"/>
              <a:buNone/>
              <a:defRPr sz="2800" b="1">
                <a:latin typeface="Della Respira"/>
                <a:ea typeface="Della Respira"/>
                <a:cs typeface="Della Respira"/>
                <a:sym typeface="Della Respir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Della Respira"/>
              <a:buNone/>
              <a:defRPr sz="2800" b="1">
                <a:latin typeface="Della Respira"/>
                <a:ea typeface="Della Respira"/>
                <a:cs typeface="Della Respira"/>
                <a:sym typeface="Della Respir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Della Respira"/>
              <a:buNone/>
              <a:defRPr sz="2800" b="1">
                <a:latin typeface="Della Respira"/>
                <a:ea typeface="Della Respira"/>
                <a:cs typeface="Della Respira"/>
                <a:sym typeface="Della Respir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Della Respira"/>
              <a:buNone/>
              <a:defRPr sz="2800" b="1">
                <a:latin typeface="Della Respira"/>
                <a:ea typeface="Della Respira"/>
                <a:cs typeface="Della Respira"/>
                <a:sym typeface="Della Respir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Della Respira"/>
              <a:buNone/>
              <a:defRPr sz="2800" b="1">
                <a:latin typeface="Della Respira"/>
                <a:ea typeface="Della Respira"/>
                <a:cs typeface="Della Respira"/>
                <a:sym typeface="Della Respir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Della Respira"/>
              <a:buNone/>
              <a:defRPr sz="2800" b="1">
                <a:latin typeface="Della Respira"/>
                <a:ea typeface="Della Respira"/>
                <a:cs typeface="Della Respira"/>
                <a:sym typeface="Della Respir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Della Respira"/>
              <a:buNone/>
              <a:defRPr sz="2800" b="1">
                <a:latin typeface="Della Respira"/>
                <a:ea typeface="Della Respira"/>
                <a:cs typeface="Della Respira"/>
                <a:sym typeface="Della Respir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Della Respira"/>
              <a:buNone/>
              <a:defRPr sz="2800" b="1">
                <a:latin typeface="Della Respira"/>
                <a:ea typeface="Della Respira"/>
                <a:cs typeface="Della Respira"/>
                <a:sym typeface="Della Respir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Della Respira"/>
              <a:buNone/>
              <a:defRPr sz="2800" b="1"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>
            <a:endParaRPr/>
          </a:p>
        </p:txBody>
      </p:sp>
      <p:sp>
        <p:nvSpPr>
          <p:cNvPr id="60" name="Google Shape;60;p23"/>
          <p:cNvSpPr txBox="1">
            <a:spLocks noGrp="1"/>
          </p:cNvSpPr>
          <p:nvPr>
            <p:ph type="subTitle" idx="9"/>
          </p:nvPr>
        </p:nvSpPr>
        <p:spPr>
          <a:xfrm flipH="1">
            <a:off x="91975" y="3592685"/>
            <a:ext cx="1563900" cy="5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Della Respira"/>
              <a:buNone/>
              <a:defRPr sz="2800" b="1">
                <a:latin typeface="Della Respira"/>
                <a:ea typeface="Della Respira"/>
                <a:cs typeface="Della Respira"/>
                <a:sym typeface="Della Respir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Della Respira"/>
              <a:buNone/>
              <a:defRPr sz="2800" b="1">
                <a:latin typeface="Della Respira"/>
                <a:ea typeface="Della Respira"/>
                <a:cs typeface="Della Respira"/>
                <a:sym typeface="Della Respir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Della Respira"/>
              <a:buNone/>
              <a:defRPr sz="2800" b="1">
                <a:latin typeface="Della Respira"/>
                <a:ea typeface="Della Respira"/>
                <a:cs typeface="Della Respira"/>
                <a:sym typeface="Della Respir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Della Respira"/>
              <a:buNone/>
              <a:defRPr sz="2800" b="1">
                <a:latin typeface="Della Respira"/>
                <a:ea typeface="Della Respira"/>
                <a:cs typeface="Della Respira"/>
                <a:sym typeface="Della Respir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Della Respira"/>
              <a:buNone/>
              <a:defRPr sz="2800" b="1">
                <a:latin typeface="Della Respira"/>
                <a:ea typeface="Della Respira"/>
                <a:cs typeface="Della Respira"/>
                <a:sym typeface="Della Respir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Della Respira"/>
              <a:buNone/>
              <a:defRPr sz="2800" b="1">
                <a:latin typeface="Della Respira"/>
                <a:ea typeface="Della Respira"/>
                <a:cs typeface="Della Respira"/>
                <a:sym typeface="Della Respir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Della Respira"/>
              <a:buNone/>
              <a:defRPr sz="2800" b="1">
                <a:latin typeface="Della Respira"/>
                <a:ea typeface="Della Respira"/>
                <a:cs typeface="Della Respira"/>
                <a:sym typeface="Della Respir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Della Respira"/>
              <a:buNone/>
              <a:defRPr sz="2800" b="1">
                <a:latin typeface="Della Respira"/>
                <a:ea typeface="Della Respira"/>
                <a:cs typeface="Della Respira"/>
                <a:sym typeface="Della Respir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Della Respira"/>
              <a:buNone/>
              <a:defRPr sz="2800" b="1"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>
            <a:endParaRPr/>
          </a:p>
        </p:txBody>
      </p:sp>
      <p:sp>
        <p:nvSpPr>
          <p:cNvPr id="61" name="Google Shape;61;p23"/>
          <p:cNvSpPr txBox="1">
            <a:spLocks noGrp="1"/>
          </p:cNvSpPr>
          <p:nvPr>
            <p:ph type="subTitle" idx="13"/>
          </p:nvPr>
        </p:nvSpPr>
        <p:spPr>
          <a:xfrm flipH="1">
            <a:off x="91975" y="4336485"/>
            <a:ext cx="1563900" cy="5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Della Respira"/>
              <a:buNone/>
              <a:defRPr sz="2800" b="1">
                <a:latin typeface="Della Respira"/>
                <a:ea typeface="Della Respira"/>
                <a:cs typeface="Della Respira"/>
                <a:sym typeface="Della Respir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Della Respira"/>
              <a:buNone/>
              <a:defRPr sz="2800" b="1">
                <a:latin typeface="Della Respira"/>
                <a:ea typeface="Della Respira"/>
                <a:cs typeface="Della Respira"/>
                <a:sym typeface="Della Respir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Della Respira"/>
              <a:buNone/>
              <a:defRPr sz="2800" b="1">
                <a:latin typeface="Della Respira"/>
                <a:ea typeface="Della Respira"/>
                <a:cs typeface="Della Respira"/>
                <a:sym typeface="Della Respir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Della Respira"/>
              <a:buNone/>
              <a:defRPr sz="2800" b="1">
                <a:latin typeface="Della Respira"/>
                <a:ea typeface="Della Respira"/>
                <a:cs typeface="Della Respira"/>
                <a:sym typeface="Della Respir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Della Respira"/>
              <a:buNone/>
              <a:defRPr sz="2800" b="1">
                <a:latin typeface="Della Respira"/>
                <a:ea typeface="Della Respira"/>
                <a:cs typeface="Della Respira"/>
                <a:sym typeface="Della Respir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Della Respira"/>
              <a:buNone/>
              <a:defRPr sz="2800" b="1">
                <a:latin typeface="Della Respira"/>
                <a:ea typeface="Della Respira"/>
                <a:cs typeface="Della Respira"/>
                <a:sym typeface="Della Respir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Della Respira"/>
              <a:buNone/>
              <a:defRPr sz="2800" b="1">
                <a:latin typeface="Della Respira"/>
                <a:ea typeface="Della Respira"/>
                <a:cs typeface="Della Respira"/>
                <a:sym typeface="Della Respir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Della Respira"/>
              <a:buNone/>
              <a:defRPr sz="2800" b="1">
                <a:latin typeface="Della Respira"/>
                <a:ea typeface="Della Respira"/>
                <a:cs typeface="Della Respira"/>
                <a:sym typeface="Della Respir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Della Respira"/>
              <a:buNone/>
              <a:defRPr sz="2800" b="1"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USTOM_24">
    <p:bg>
      <p:bgPr>
        <a:solidFill>
          <a:schemeClr val="dk2"/>
        </a:solidFill>
        <a:effectLst/>
      </p:bgPr>
    </p:bg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52"/>
          <p:cNvSpPr txBox="1">
            <a:spLocks noGrp="1"/>
          </p:cNvSpPr>
          <p:nvPr>
            <p:ph type="body" idx="1"/>
          </p:nvPr>
        </p:nvSpPr>
        <p:spPr>
          <a:xfrm>
            <a:off x="545275" y="1321275"/>
            <a:ext cx="5795400" cy="33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CUSTOM_25"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53"/>
          <p:cNvSpPr txBox="1">
            <a:spLocks noGrp="1"/>
          </p:cNvSpPr>
          <p:nvPr>
            <p:ph type="body" idx="1"/>
          </p:nvPr>
        </p:nvSpPr>
        <p:spPr>
          <a:xfrm>
            <a:off x="545275" y="1321275"/>
            <a:ext cx="5795400" cy="33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243" name="Google Shape;243;p53"/>
          <p:cNvSpPr/>
          <p:nvPr/>
        </p:nvSpPr>
        <p:spPr>
          <a:xfrm>
            <a:off x="274950" y="284775"/>
            <a:ext cx="6326700" cy="704400"/>
          </a:xfrm>
          <a:prstGeom prst="roundRect">
            <a:avLst>
              <a:gd name="adj" fmla="val 25275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155425" rIns="91425" bIns="914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endParaRPr sz="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p53"/>
          <p:cNvSpPr txBox="1">
            <a:spLocks noGrp="1"/>
          </p:cNvSpPr>
          <p:nvPr>
            <p:ph type="title"/>
          </p:nvPr>
        </p:nvSpPr>
        <p:spPr>
          <a:xfrm>
            <a:off x="274950" y="327125"/>
            <a:ext cx="6326700" cy="6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Body and Image">
  <p:cSld name="CUSTOM_27"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54"/>
          <p:cNvSpPr/>
          <p:nvPr/>
        </p:nvSpPr>
        <p:spPr>
          <a:xfrm>
            <a:off x="4672650" y="1348125"/>
            <a:ext cx="4201200" cy="3510600"/>
          </a:xfrm>
          <a:prstGeom prst="roundRect">
            <a:avLst>
              <a:gd name="adj" fmla="val 5734"/>
            </a:avLst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endParaRPr sz="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54"/>
          <p:cNvSpPr txBox="1">
            <a:spLocks noGrp="1"/>
          </p:cNvSpPr>
          <p:nvPr>
            <p:ph type="body" idx="1"/>
          </p:nvPr>
        </p:nvSpPr>
        <p:spPr>
          <a:xfrm>
            <a:off x="4889250" y="1503725"/>
            <a:ext cx="3768000" cy="30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248" name="Google Shape;248;p54"/>
          <p:cNvSpPr>
            <a:spLocks noGrp="1"/>
          </p:cNvSpPr>
          <p:nvPr>
            <p:ph type="pic" idx="2"/>
          </p:nvPr>
        </p:nvSpPr>
        <p:spPr>
          <a:xfrm>
            <a:off x="274950" y="1352225"/>
            <a:ext cx="4201200" cy="3510600"/>
          </a:xfrm>
          <a:prstGeom prst="roundRect">
            <a:avLst>
              <a:gd name="adj" fmla="val 5298"/>
            </a:avLst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9" name="Google Shape;249;p54"/>
          <p:cNvSpPr/>
          <p:nvPr/>
        </p:nvSpPr>
        <p:spPr>
          <a:xfrm>
            <a:off x="274950" y="284775"/>
            <a:ext cx="8598900" cy="854400"/>
          </a:xfrm>
          <a:prstGeom prst="roundRect">
            <a:avLst>
              <a:gd name="adj" fmla="val 25275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182875" rIns="91425" bIns="914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" name="Google Shape;250;p54"/>
          <p:cNvSpPr txBox="1">
            <a:spLocks noGrp="1"/>
          </p:cNvSpPr>
          <p:nvPr>
            <p:ph type="title"/>
          </p:nvPr>
        </p:nvSpPr>
        <p:spPr>
          <a:xfrm>
            <a:off x="272650" y="327115"/>
            <a:ext cx="8601300" cy="8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Big Ideas">
  <p:cSld name="CUSTOM_28">
    <p:bg>
      <p:bgPr>
        <a:solidFill>
          <a:schemeClr val="lt2"/>
        </a:solidFill>
        <a:effectLst/>
      </p:bgPr>
    </p:bg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55"/>
          <p:cNvSpPr/>
          <p:nvPr/>
        </p:nvSpPr>
        <p:spPr>
          <a:xfrm>
            <a:off x="4672650" y="1945525"/>
            <a:ext cx="4201200" cy="2917200"/>
          </a:xfrm>
          <a:prstGeom prst="roundRect">
            <a:avLst>
              <a:gd name="adj" fmla="val 5734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endParaRPr sz="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55"/>
          <p:cNvSpPr txBox="1">
            <a:spLocks noGrp="1"/>
          </p:cNvSpPr>
          <p:nvPr>
            <p:ph type="body" idx="1"/>
          </p:nvPr>
        </p:nvSpPr>
        <p:spPr>
          <a:xfrm>
            <a:off x="4901050" y="2141437"/>
            <a:ext cx="3768000" cy="237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254" name="Google Shape;254;p55"/>
          <p:cNvSpPr/>
          <p:nvPr/>
        </p:nvSpPr>
        <p:spPr>
          <a:xfrm>
            <a:off x="274950" y="1945525"/>
            <a:ext cx="4201200" cy="2917200"/>
          </a:xfrm>
          <a:prstGeom prst="roundRect">
            <a:avLst>
              <a:gd name="adj" fmla="val 5734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endParaRPr sz="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p55"/>
          <p:cNvSpPr txBox="1">
            <a:spLocks noGrp="1"/>
          </p:cNvSpPr>
          <p:nvPr>
            <p:ph type="body" idx="2"/>
          </p:nvPr>
        </p:nvSpPr>
        <p:spPr>
          <a:xfrm>
            <a:off x="503350" y="2141437"/>
            <a:ext cx="3768000" cy="237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256" name="Google Shape;256;p55"/>
          <p:cNvSpPr/>
          <p:nvPr/>
        </p:nvSpPr>
        <p:spPr>
          <a:xfrm>
            <a:off x="274950" y="284775"/>
            <a:ext cx="8598900" cy="854400"/>
          </a:xfrm>
          <a:prstGeom prst="roundRect">
            <a:avLst>
              <a:gd name="adj" fmla="val 25275"/>
            </a:avLst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182875" rIns="91425" bIns="914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Google Shape;257;p55"/>
          <p:cNvSpPr txBox="1">
            <a:spLocks noGrp="1"/>
          </p:cNvSpPr>
          <p:nvPr>
            <p:ph type="title"/>
          </p:nvPr>
        </p:nvSpPr>
        <p:spPr>
          <a:xfrm>
            <a:off x="272650" y="327115"/>
            <a:ext cx="8601300" cy="8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9pPr>
          </a:lstStyle>
          <a:p>
            <a:endParaRPr/>
          </a:p>
        </p:txBody>
      </p:sp>
      <p:sp>
        <p:nvSpPr>
          <p:cNvPr id="258" name="Google Shape;258;p55"/>
          <p:cNvSpPr/>
          <p:nvPr/>
        </p:nvSpPr>
        <p:spPr>
          <a:xfrm>
            <a:off x="275100" y="1342725"/>
            <a:ext cx="4201200" cy="427200"/>
          </a:xfrm>
          <a:prstGeom prst="roundRect">
            <a:avLst>
              <a:gd name="adj" fmla="val 28253"/>
            </a:avLst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endParaRPr sz="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Google Shape;259;p55"/>
          <p:cNvSpPr txBox="1">
            <a:spLocks noGrp="1"/>
          </p:cNvSpPr>
          <p:nvPr>
            <p:ph type="subTitle" idx="3"/>
          </p:nvPr>
        </p:nvSpPr>
        <p:spPr>
          <a:xfrm>
            <a:off x="274950" y="1373150"/>
            <a:ext cx="4201200" cy="3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>
            <a:endParaRPr/>
          </a:p>
        </p:txBody>
      </p:sp>
      <p:sp>
        <p:nvSpPr>
          <p:cNvPr id="260" name="Google Shape;260;p55"/>
          <p:cNvSpPr/>
          <p:nvPr/>
        </p:nvSpPr>
        <p:spPr>
          <a:xfrm>
            <a:off x="4672725" y="1342725"/>
            <a:ext cx="4201200" cy="427200"/>
          </a:xfrm>
          <a:prstGeom prst="roundRect">
            <a:avLst>
              <a:gd name="adj" fmla="val 28253"/>
            </a:avLst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endParaRPr sz="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p55"/>
          <p:cNvSpPr txBox="1">
            <a:spLocks noGrp="1"/>
          </p:cNvSpPr>
          <p:nvPr>
            <p:ph type="subTitle" idx="4"/>
          </p:nvPr>
        </p:nvSpPr>
        <p:spPr>
          <a:xfrm>
            <a:off x="4672575" y="1373150"/>
            <a:ext cx="4201200" cy="3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Big Ideas">
  <p:cSld name="CUSTOM_29">
    <p:bg>
      <p:bgPr>
        <a:solidFill>
          <a:schemeClr val="lt2"/>
        </a:solidFill>
        <a:effectLst/>
      </p:bgPr>
    </p:bg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56"/>
          <p:cNvSpPr/>
          <p:nvPr/>
        </p:nvSpPr>
        <p:spPr>
          <a:xfrm>
            <a:off x="274950" y="1945525"/>
            <a:ext cx="2721900" cy="2917200"/>
          </a:xfrm>
          <a:prstGeom prst="roundRect">
            <a:avLst>
              <a:gd name="adj" fmla="val 5734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endParaRPr sz="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56"/>
          <p:cNvSpPr txBox="1">
            <a:spLocks noGrp="1"/>
          </p:cNvSpPr>
          <p:nvPr>
            <p:ph type="body" idx="1"/>
          </p:nvPr>
        </p:nvSpPr>
        <p:spPr>
          <a:xfrm>
            <a:off x="392094" y="2141437"/>
            <a:ext cx="2487600" cy="237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265" name="Google Shape;265;p56"/>
          <p:cNvSpPr/>
          <p:nvPr/>
        </p:nvSpPr>
        <p:spPr>
          <a:xfrm>
            <a:off x="274950" y="284775"/>
            <a:ext cx="8598900" cy="854400"/>
          </a:xfrm>
          <a:prstGeom prst="roundRect">
            <a:avLst>
              <a:gd name="adj" fmla="val 25275"/>
            </a:avLst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182875" rIns="91425" bIns="914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p56"/>
          <p:cNvSpPr txBox="1">
            <a:spLocks noGrp="1"/>
          </p:cNvSpPr>
          <p:nvPr>
            <p:ph type="title"/>
          </p:nvPr>
        </p:nvSpPr>
        <p:spPr>
          <a:xfrm>
            <a:off x="272650" y="327115"/>
            <a:ext cx="8601300" cy="8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9pPr>
          </a:lstStyle>
          <a:p>
            <a:endParaRPr/>
          </a:p>
        </p:txBody>
      </p:sp>
      <p:sp>
        <p:nvSpPr>
          <p:cNvPr id="267" name="Google Shape;267;p56"/>
          <p:cNvSpPr/>
          <p:nvPr/>
        </p:nvSpPr>
        <p:spPr>
          <a:xfrm>
            <a:off x="275047" y="1342725"/>
            <a:ext cx="2721900" cy="427200"/>
          </a:xfrm>
          <a:prstGeom prst="roundRect">
            <a:avLst>
              <a:gd name="adj" fmla="val 28253"/>
            </a:avLst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endParaRPr sz="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56"/>
          <p:cNvSpPr txBox="1">
            <a:spLocks noGrp="1"/>
          </p:cNvSpPr>
          <p:nvPr>
            <p:ph type="subTitle" idx="2"/>
          </p:nvPr>
        </p:nvSpPr>
        <p:spPr>
          <a:xfrm>
            <a:off x="274950" y="1373150"/>
            <a:ext cx="2721900" cy="3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>
            <a:endParaRPr/>
          </a:p>
        </p:txBody>
      </p:sp>
      <p:sp>
        <p:nvSpPr>
          <p:cNvPr id="269" name="Google Shape;269;p56"/>
          <p:cNvSpPr/>
          <p:nvPr/>
        </p:nvSpPr>
        <p:spPr>
          <a:xfrm>
            <a:off x="3211000" y="1945525"/>
            <a:ext cx="2721900" cy="2917200"/>
          </a:xfrm>
          <a:prstGeom prst="roundRect">
            <a:avLst>
              <a:gd name="adj" fmla="val 5734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endParaRPr sz="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Google Shape;270;p56"/>
          <p:cNvSpPr txBox="1">
            <a:spLocks noGrp="1"/>
          </p:cNvSpPr>
          <p:nvPr>
            <p:ph type="body" idx="3"/>
          </p:nvPr>
        </p:nvSpPr>
        <p:spPr>
          <a:xfrm>
            <a:off x="3328144" y="2141437"/>
            <a:ext cx="2487600" cy="237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271" name="Google Shape;271;p56"/>
          <p:cNvSpPr/>
          <p:nvPr/>
        </p:nvSpPr>
        <p:spPr>
          <a:xfrm>
            <a:off x="3211097" y="1342725"/>
            <a:ext cx="2721900" cy="427200"/>
          </a:xfrm>
          <a:prstGeom prst="roundRect">
            <a:avLst>
              <a:gd name="adj" fmla="val 28253"/>
            </a:avLst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endParaRPr sz="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56"/>
          <p:cNvSpPr txBox="1">
            <a:spLocks noGrp="1"/>
          </p:cNvSpPr>
          <p:nvPr>
            <p:ph type="subTitle" idx="4"/>
          </p:nvPr>
        </p:nvSpPr>
        <p:spPr>
          <a:xfrm>
            <a:off x="3211000" y="1373150"/>
            <a:ext cx="2721900" cy="3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>
            <a:endParaRPr/>
          </a:p>
        </p:txBody>
      </p:sp>
      <p:sp>
        <p:nvSpPr>
          <p:cNvPr id="273" name="Google Shape;273;p56"/>
          <p:cNvSpPr/>
          <p:nvPr/>
        </p:nvSpPr>
        <p:spPr>
          <a:xfrm>
            <a:off x="6147150" y="1945525"/>
            <a:ext cx="2721900" cy="2917200"/>
          </a:xfrm>
          <a:prstGeom prst="roundRect">
            <a:avLst>
              <a:gd name="adj" fmla="val 5734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endParaRPr sz="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56"/>
          <p:cNvSpPr txBox="1">
            <a:spLocks noGrp="1"/>
          </p:cNvSpPr>
          <p:nvPr>
            <p:ph type="body" idx="5"/>
          </p:nvPr>
        </p:nvSpPr>
        <p:spPr>
          <a:xfrm>
            <a:off x="6264294" y="2141437"/>
            <a:ext cx="2487600" cy="237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275" name="Google Shape;275;p56"/>
          <p:cNvSpPr/>
          <p:nvPr/>
        </p:nvSpPr>
        <p:spPr>
          <a:xfrm>
            <a:off x="6147247" y="1342725"/>
            <a:ext cx="2721900" cy="427200"/>
          </a:xfrm>
          <a:prstGeom prst="roundRect">
            <a:avLst>
              <a:gd name="adj" fmla="val 28253"/>
            </a:avLst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endParaRPr sz="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56"/>
          <p:cNvSpPr txBox="1">
            <a:spLocks noGrp="1"/>
          </p:cNvSpPr>
          <p:nvPr>
            <p:ph type="subTitle" idx="6"/>
          </p:nvPr>
        </p:nvSpPr>
        <p:spPr>
          <a:xfrm>
            <a:off x="6147150" y="1373150"/>
            <a:ext cx="2721900" cy="3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Big Ideas">
  <p:cSld name="CUSTOM_30">
    <p:bg>
      <p:bgPr>
        <a:solidFill>
          <a:schemeClr val="lt2"/>
        </a:solidFill>
        <a:effectLst/>
      </p:bgPr>
    </p:bg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57"/>
          <p:cNvSpPr/>
          <p:nvPr/>
        </p:nvSpPr>
        <p:spPr>
          <a:xfrm>
            <a:off x="274950" y="1945525"/>
            <a:ext cx="2059500" cy="2917200"/>
          </a:xfrm>
          <a:prstGeom prst="roundRect">
            <a:avLst>
              <a:gd name="adj" fmla="val 5734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endParaRPr sz="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57"/>
          <p:cNvSpPr txBox="1">
            <a:spLocks noGrp="1"/>
          </p:cNvSpPr>
          <p:nvPr>
            <p:ph type="body" idx="1"/>
          </p:nvPr>
        </p:nvSpPr>
        <p:spPr>
          <a:xfrm>
            <a:off x="363575" y="2098999"/>
            <a:ext cx="1881900" cy="26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280" name="Google Shape;280;p57"/>
          <p:cNvSpPr/>
          <p:nvPr/>
        </p:nvSpPr>
        <p:spPr>
          <a:xfrm>
            <a:off x="274950" y="284775"/>
            <a:ext cx="8598900" cy="854400"/>
          </a:xfrm>
          <a:prstGeom prst="roundRect">
            <a:avLst>
              <a:gd name="adj" fmla="val 25275"/>
            </a:avLst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182875" rIns="91425" bIns="914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57"/>
          <p:cNvSpPr txBox="1">
            <a:spLocks noGrp="1"/>
          </p:cNvSpPr>
          <p:nvPr>
            <p:ph type="title"/>
          </p:nvPr>
        </p:nvSpPr>
        <p:spPr>
          <a:xfrm>
            <a:off x="272650" y="327115"/>
            <a:ext cx="8601300" cy="8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9pPr>
          </a:lstStyle>
          <a:p>
            <a:endParaRPr/>
          </a:p>
        </p:txBody>
      </p:sp>
      <p:sp>
        <p:nvSpPr>
          <p:cNvPr id="282" name="Google Shape;282;p57"/>
          <p:cNvSpPr/>
          <p:nvPr/>
        </p:nvSpPr>
        <p:spPr>
          <a:xfrm>
            <a:off x="275024" y="1342725"/>
            <a:ext cx="2059500" cy="427200"/>
          </a:xfrm>
          <a:prstGeom prst="roundRect">
            <a:avLst>
              <a:gd name="adj" fmla="val 28253"/>
            </a:avLst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endParaRPr sz="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57"/>
          <p:cNvSpPr txBox="1">
            <a:spLocks noGrp="1"/>
          </p:cNvSpPr>
          <p:nvPr>
            <p:ph type="subTitle" idx="2"/>
          </p:nvPr>
        </p:nvSpPr>
        <p:spPr>
          <a:xfrm>
            <a:off x="274950" y="1373150"/>
            <a:ext cx="2059500" cy="3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>
            <a:endParaRPr/>
          </a:p>
        </p:txBody>
      </p:sp>
      <p:sp>
        <p:nvSpPr>
          <p:cNvPr id="284" name="Google Shape;284;p57"/>
          <p:cNvSpPr/>
          <p:nvPr/>
        </p:nvSpPr>
        <p:spPr>
          <a:xfrm>
            <a:off x="2454747" y="1945525"/>
            <a:ext cx="2059500" cy="2917200"/>
          </a:xfrm>
          <a:prstGeom prst="roundRect">
            <a:avLst>
              <a:gd name="adj" fmla="val 5734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endParaRPr sz="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p57"/>
          <p:cNvSpPr txBox="1">
            <a:spLocks noGrp="1"/>
          </p:cNvSpPr>
          <p:nvPr>
            <p:ph type="body" idx="3"/>
          </p:nvPr>
        </p:nvSpPr>
        <p:spPr>
          <a:xfrm>
            <a:off x="2543370" y="2098999"/>
            <a:ext cx="1881900" cy="26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286" name="Google Shape;286;p57"/>
          <p:cNvSpPr/>
          <p:nvPr/>
        </p:nvSpPr>
        <p:spPr>
          <a:xfrm>
            <a:off x="2454820" y="1342725"/>
            <a:ext cx="2059500" cy="427200"/>
          </a:xfrm>
          <a:prstGeom prst="roundRect">
            <a:avLst>
              <a:gd name="adj" fmla="val 28253"/>
            </a:avLst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endParaRPr sz="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" name="Google Shape;287;p57"/>
          <p:cNvSpPr txBox="1">
            <a:spLocks noGrp="1"/>
          </p:cNvSpPr>
          <p:nvPr>
            <p:ph type="subTitle" idx="4"/>
          </p:nvPr>
        </p:nvSpPr>
        <p:spPr>
          <a:xfrm>
            <a:off x="2454747" y="1373150"/>
            <a:ext cx="2059500" cy="3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>
            <a:endParaRPr/>
          </a:p>
        </p:txBody>
      </p:sp>
      <p:sp>
        <p:nvSpPr>
          <p:cNvPr id="288" name="Google Shape;288;p57"/>
          <p:cNvSpPr/>
          <p:nvPr/>
        </p:nvSpPr>
        <p:spPr>
          <a:xfrm>
            <a:off x="4634609" y="1945525"/>
            <a:ext cx="2059500" cy="2917200"/>
          </a:xfrm>
          <a:prstGeom prst="roundRect">
            <a:avLst>
              <a:gd name="adj" fmla="val 5734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endParaRPr sz="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" name="Google Shape;289;p57"/>
          <p:cNvSpPr txBox="1">
            <a:spLocks noGrp="1"/>
          </p:cNvSpPr>
          <p:nvPr>
            <p:ph type="body" idx="5"/>
          </p:nvPr>
        </p:nvSpPr>
        <p:spPr>
          <a:xfrm>
            <a:off x="4723231" y="2098999"/>
            <a:ext cx="1881900" cy="26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290" name="Google Shape;290;p57"/>
          <p:cNvSpPr/>
          <p:nvPr/>
        </p:nvSpPr>
        <p:spPr>
          <a:xfrm>
            <a:off x="4634683" y="1342725"/>
            <a:ext cx="2059500" cy="427200"/>
          </a:xfrm>
          <a:prstGeom prst="roundRect">
            <a:avLst>
              <a:gd name="adj" fmla="val 28253"/>
            </a:avLst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endParaRPr sz="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p57"/>
          <p:cNvSpPr txBox="1">
            <a:spLocks noGrp="1"/>
          </p:cNvSpPr>
          <p:nvPr>
            <p:ph type="subTitle" idx="6"/>
          </p:nvPr>
        </p:nvSpPr>
        <p:spPr>
          <a:xfrm>
            <a:off x="4634609" y="1373150"/>
            <a:ext cx="2059500" cy="3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>
            <a:endParaRPr/>
          </a:p>
        </p:txBody>
      </p:sp>
      <p:sp>
        <p:nvSpPr>
          <p:cNvPr id="292" name="Google Shape;292;p57"/>
          <p:cNvSpPr/>
          <p:nvPr/>
        </p:nvSpPr>
        <p:spPr>
          <a:xfrm>
            <a:off x="6814406" y="1945525"/>
            <a:ext cx="2059500" cy="2917200"/>
          </a:xfrm>
          <a:prstGeom prst="roundRect">
            <a:avLst>
              <a:gd name="adj" fmla="val 5734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endParaRPr sz="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" name="Google Shape;293;p57"/>
          <p:cNvSpPr txBox="1">
            <a:spLocks noGrp="1"/>
          </p:cNvSpPr>
          <p:nvPr>
            <p:ph type="body" idx="7"/>
          </p:nvPr>
        </p:nvSpPr>
        <p:spPr>
          <a:xfrm>
            <a:off x="6903026" y="2098999"/>
            <a:ext cx="1881900" cy="26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294" name="Google Shape;294;p57"/>
          <p:cNvSpPr/>
          <p:nvPr/>
        </p:nvSpPr>
        <p:spPr>
          <a:xfrm>
            <a:off x="6814480" y="1342725"/>
            <a:ext cx="2059500" cy="427200"/>
          </a:xfrm>
          <a:prstGeom prst="roundRect">
            <a:avLst>
              <a:gd name="adj" fmla="val 28253"/>
            </a:avLst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endParaRPr sz="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57"/>
          <p:cNvSpPr txBox="1">
            <a:spLocks noGrp="1"/>
          </p:cNvSpPr>
          <p:nvPr>
            <p:ph type="subTitle" idx="8"/>
          </p:nvPr>
        </p:nvSpPr>
        <p:spPr>
          <a:xfrm>
            <a:off x="6814406" y="1373150"/>
            <a:ext cx="2059500" cy="3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Image">
  <p:cSld name="CUSTOM_31"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58"/>
          <p:cNvSpPr>
            <a:spLocks noGrp="1"/>
          </p:cNvSpPr>
          <p:nvPr>
            <p:ph type="pic" idx="2"/>
          </p:nvPr>
        </p:nvSpPr>
        <p:spPr>
          <a:xfrm>
            <a:off x="274950" y="1352225"/>
            <a:ext cx="8598900" cy="3510600"/>
          </a:xfrm>
          <a:prstGeom prst="roundRect">
            <a:avLst>
              <a:gd name="adj" fmla="val 5298"/>
            </a:avLst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8" name="Google Shape;298;p58"/>
          <p:cNvSpPr/>
          <p:nvPr/>
        </p:nvSpPr>
        <p:spPr>
          <a:xfrm>
            <a:off x="274950" y="284775"/>
            <a:ext cx="8598900" cy="854400"/>
          </a:xfrm>
          <a:prstGeom prst="roundRect">
            <a:avLst>
              <a:gd name="adj" fmla="val 25275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182875" rIns="91425" bIns="914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" name="Google Shape;299;p58"/>
          <p:cNvSpPr txBox="1">
            <a:spLocks noGrp="1"/>
          </p:cNvSpPr>
          <p:nvPr>
            <p:ph type="title"/>
          </p:nvPr>
        </p:nvSpPr>
        <p:spPr>
          <a:xfrm>
            <a:off x="272650" y="327115"/>
            <a:ext cx="8601300" cy="8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Storyboards">
  <p:cSld name="CUSTOM_32">
    <p:bg>
      <p:bgPr>
        <a:solidFill>
          <a:schemeClr val="dk2"/>
        </a:solidFill>
        <a:effectLst/>
      </p:bgPr>
    </p:bg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59"/>
          <p:cNvSpPr/>
          <p:nvPr/>
        </p:nvSpPr>
        <p:spPr>
          <a:xfrm>
            <a:off x="4672650" y="3723950"/>
            <a:ext cx="4201200" cy="1128900"/>
          </a:xfrm>
          <a:prstGeom prst="roundRect">
            <a:avLst>
              <a:gd name="adj" fmla="val 5734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endParaRPr sz="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" name="Google Shape;302;p59"/>
          <p:cNvSpPr/>
          <p:nvPr/>
        </p:nvSpPr>
        <p:spPr>
          <a:xfrm>
            <a:off x="274950" y="3723950"/>
            <a:ext cx="4201200" cy="1128900"/>
          </a:xfrm>
          <a:prstGeom prst="roundRect">
            <a:avLst>
              <a:gd name="adj" fmla="val 5734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endParaRPr sz="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Google Shape;303;p59"/>
          <p:cNvSpPr txBox="1">
            <a:spLocks noGrp="1"/>
          </p:cNvSpPr>
          <p:nvPr>
            <p:ph type="body" idx="1"/>
          </p:nvPr>
        </p:nvSpPr>
        <p:spPr>
          <a:xfrm>
            <a:off x="392400" y="3829313"/>
            <a:ext cx="3987600" cy="9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304" name="Google Shape;304;p59"/>
          <p:cNvSpPr/>
          <p:nvPr/>
        </p:nvSpPr>
        <p:spPr>
          <a:xfrm>
            <a:off x="274950" y="284775"/>
            <a:ext cx="8598900" cy="854400"/>
          </a:xfrm>
          <a:prstGeom prst="roundRect">
            <a:avLst>
              <a:gd name="adj" fmla="val 25275"/>
            </a:avLst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182875" rIns="91425" bIns="914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" name="Google Shape;305;p59"/>
          <p:cNvSpPr txBox="1">
            <a:spLocks noGrp="1"/>
          </p:cNvSpPr>
          <p:nvPr>
            <p:ph type="title"/>
          </p:nvPr>
        </p:nvSpPr>
        <p:spPr>
          <a:xfrm>
            <a:off x="272650" y="327115"/>
            <a:ext cx="8601300" cy="8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9pPr>
          </a:lstStyle>
          <a:p>
            <a:endParaRPr/>
          </a:p>
        </p:txBody>
      </p:sp>
      <p:sp>
        <p:nvSpPr>
          <p:cNvPr id="306" name="Google Shape;306;p59"/>
          <p:cNvSpPr/>
          <p:nvPr/>
        </p:nvSpPr>
        <p:spPr>
          <a:xfrm>
            <a:off x="275100" y="1279100"/>
            <a:ext cx="4201200" cy="427200"/>
          </a:xfrm>
          <a:prstGeom prst="roundRect">
            <a:avLst>
              <a:gd name="adj" fmla="val 28253"/>
            </a:avLst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endParaRPr sz="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59"/>
          <p:cNvSpPr txBox="1">
            <a:spLocks noGrp="1"/>
          </p:cNvSpPr>
          <p:nvPr>
            <p:ph type="subTitle" idx="2"/>
          </p:nvPr>
        </p:nvSpPr>
        <p:spPr>
          <a:xfrm>
            <a:off x="274950" y="1309525"/>
            <a:ext cx="4201200" cy="3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>
            <a:endParaRPr/>
          </a:p>
        </p:txBody>
      </p:sp>
      <p:sp>
        <p:nvSpPr>
          <p:cNvPr id="308" name="Google Shape;308;p59"/>
          <p:cNvSpPr/>
          <p:nvPr/>
        </p:nvSpPr>
        <p:spPr>
          <a:xfrm>
            <a:off x="4672725" y="1279100"/>
            <a:ext cx="4201200" cy="427200"/>
          </a:xfrm>
          <a:prstGeom prst="roundRect">
            <a:avLst>
              <a:gd name="adj" fmla="val 28253"/>
            </a:avLst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endParaRPr sz="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p59"/>
          <p:cNvSpPr txBox="1">
            <a:spLocks noGrp="1"/>
          </p:cNvSpPr>
          <p:nvPr>
            <p:ph type="subTitle" idx="3"/>
          </p:nvPr>
        </p:nvSpPr>
        <p:spPr>
          <a:xfrm>
            <a:off x="4672575" y="1309525"/>
            <a:ext cx="4201200" cy="3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>
            <a:endParaRPr/>
          </a:p>
        </p:txBody>
      </p:sp>
      <p:sp>
        <p:nvSpPr>
          <p:cNvPr id="310" name="Google Shape;310;p59"/>
          <p:cNvSpPr>
            <a:spLocks noGrp="1"/>
          </p:cNvSpPr>
          <p:nvPr>
            <p:ph type="pic" idx="4"/>
          </p:nvPr>
        </p:nvSpPr>
        <p:spPr>
          <a:xfrm>
            <a:off x="274950" y="1822175"/>
            <a:ext cx="4201200" cy="1785900"/>
          </a:xfrm>
          <a:prstGeom prst="roundRect">
            <a:avLst>
              <a:gd name="adj" fmla="val 5298"/>
            </a:avLst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1" name="Google Shape;311;p59"/>
          <p:cNvSpPr txBox="1">
            <a:spLocks noGrp="1"/>
          </p:cNvSpPr>
          <p:nvPr>
            <p:ph type="body" idx="5"/>
          </p:nvPr>
        </p:nvSpPr>
        <p:spPr>
          <a:xfrm>
            <a:off x="4779375" y="3829313"/>
            <a:ext cx="3987600" cy="9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312" name="Google Shape;312;p59"/>
          <p:cNvSpPr>
            <a:spLocks noGrp="1"/>
          </p:cNvSpPr>
          <p:nvPr>
            <p:ph type="pic" idx="6"/>
          </p:nvPr>
        </p:nvSpPr>
        <p:spPr>
          <a:xfrm>
            <a:off x="4672575" y="1822175"/>
            <a:ext cx="4201200" cy="1785900"/>
          </a:xfrm>
          <a:prstGeom prst="roundRect">
            <a:avLst>
              <a:gd name="adj" fmla="val 5298"/>
            </a:avLst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Storyboards">
  <p:cSld name="CUSTOM_33">
    <p:bg>
      <p:bgPr>
        <a:solidFill>
          <a:schemeClr val="dk2"/>
        </a:solidFill>
        <a:effectLst/>
      </p:bgPr>
    </p:bg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60"/>
          <p:cNvSpPr/>
          <p:nvPr/>
        </p:nvSpPr>
        <p:spPr>
          <a:xfrm>
            <a:off x="3185399" y="3723950"/>
            <a:ext cx="2780400" cy="1128900"/>
          </a:xfrm>
          <a:prstGeom prst="roundRect">
            <a:avLst>
              <a:gd name="adj" fmla="val 5734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endParaRPr sz="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60"/>
          <p:cNvSpPr/>
          <p:nvPr/>
        </p:nvSpPr>
        <p:spPr>
          <a:xfrm>
            <a:off x="274950" y="3723950"/>
            <a:ext cx="2780400" cy="1128900"/>
          </a:xfrm>
          <a:prstGeom prst="roundRect">
            <a:avLst>
              <a:gd name="adj" fmla="val 5734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endParaRPr sz="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" name="Google Shape;316;p60"/>
          <p:cNvSpPr txBox="1">
            <a:spLocks noGrp="1"/>
          </p:cNvSpPr>
          <p:nvPr>
            <p:ph type="body" idx="1"/>
          </p:nvPr>
        </p:nvSpPr>
        <p:spPr>
          <a:xfrm>
            <a:off x="352680" y="3829313"/>
            <a:ext cx="2639100" cy="9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317" name="Google Shape;317;p60"/>
          <p:cNvSpPr/>
          <p:nvPr/>
        </p:nvSpPr>
        <p:spPr>
          <a:xfrm>
            <a:off x="274950" y="284775"/>
            <a:ext cx="8598900" cy="854400"/>
          </a:xfrm>
          <a:prstGeom prst="roundRect">
            <a:avLst>
              <a:gd name="adj" fmla="val 25275"/>
            </a:avLst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182875" rIns="91425" bIns="914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" name="Google Shape;318;p60"/>
          <p:cNvSpPr txBox="1">
            <a:spLocks noGrp="1"/>
          </p:cNvSpPr>
          <p:nvPr>
            <p:ph type="title"/>
          </p:nvPr>
        </p:nvSpPr>
        <p:spPr>
          <a:xfrm>
            <a:off x="272650" y="327115"/>
            <a:ext cx="8601300" cy="8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9pPr>
          </a:lstStyle>
          <a:p>
            <a:endParaRPr/>
          </a:p>
        </p:txBody>
      </p:sp>
      <p:sp>
        <p:nvSpPr>
          <p:cNvPr id="319" name="Google Shape;319;p60"/>
          <p:cNvSpPr/>
          <p:nvPr/>
        </p:nvSpPr>
        <p:spPr>
          <a:xfrm>
            <a:off x="275049" y="1279100"/>
            <a:ext cx="2780400" cy="427200"/>
          </a:xfrm>
          <a:prstGeom prst="roundRect">
            <a:avLst>
              <a:gd name="adj" fmla="val 28253"/>
            </a:avLst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endParaRPr sz="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" name="Google Shape;320;p60"/>
          <p:cNvSpPr txBox="1">
            <a:spLocks noGrp="1"/>
          </p:cNvSpPr>
          <p:nvPr>
            <p:ph type="subTitle" idx="2"/>
          </p:nvPr>
        </p:nvSpPr>
        <p:spPr>
          <a:xfrm>
            <a:off x="274950" y="1309525"/>
            <a:ext cx="2780400" cy="3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>
            <a:endParaRPr/>
          </a:p>
        </p:txBody>
      </p:sp>
      <p:sp>
        <p:nvSpPr>
          <p:cNvPr id="321" name="Google Shape;321;p60"/>
          <p:cNvSpPr/>
          <p:nvPr/>
        </p:nvSpPr>
        <p:spPr>
          <a:xfrm>
            <a:off x="3185449" y="1279100"/>
            <a:ext cx="2780400" cy="427200"/>
          </a:xfrm>
          <a:prstGeom prst="roundRect">
            <a:avLst>
              <a:gd name="adj" fmla="val 28253"/>
            </a:avLst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endParaRPr sz="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60"/>
          <p:cNvSpPr txBox="1">
            <a:spLocks noGrp="1"/>
          </p:cNvSpPr>
          <p:nvPr>
            <p:ph type="subTitle" idx="3"/>
          </p:nvPr>
        </p:nvSpPr>
        <p:spPr>
          <a:xfrm>
            <a:off x="3185350" y="1309525"/>
            <a:ext cx="2780400" cy="3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>
            <a:endParaRPr/>
          </a:p>
        </p:txBody>
      </p:sp>
      <p:sp>
        <p:nvSpPr>
          <p:cNvPr id="323" name="Google Shape;323;p60"/>
          <p:cNvSpPr>
            <a:spLocks noGrp="1"/>
          </p:cNvSpPr>
          <p:nvPr>
            <p:ph type="pic" idx="4"/>
          </p:nvPr>
        </p:nvSpPr>
        <p:spPr>
          <a:xfrm>
            <a:off x="274950" y="1822175"/>
            <a:ext cx="2780400" cy="1785900"/>
          </a:xfrm>
          <a:prstGeom prst="roundRect">
            <a:avLst>
              <a:gd name="adj" fmla="val 5298"/>
            </a:avLst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4" name="Google Shape;324;p60"/>
          <p:cNvSpPr txBox="1">
            <a:spLocks noGrp="1"/>
          </p:cNvSpPr>
          <p:nvPr>
            <p:ph type="body" idx="5"/>
          </p:nvPr>
        </p:nvSpPr>
        <p:spPr>
          <a:xfrm>
            <a:off x="3256031" y="3829313"/>
            <a:ext cx="2639100" cy="9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325" name="Google Shape;325;p60"/>
          <p:cNvSpPr>
            <a:spLocks noGrp="1"/>
          </p:cNvSpPr>
          <p:nvPr>
            <p:ph type="pic" idx="6"/>
          </p:nvPr>
        </p:nvSpPr>
        <p:spPr>
          <a:xfrm>
            <a:off x="3185350" y="1822175"/>
            <a:ext cx="2780400" cy="1785900"/>
          </a:xfrm>
          <a:prstGeom prst="roundRect">
            <a:avLst>
              <a:gd name="adj" fmla="val 5298"/>
            </a:avLst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6" name="Google Shape;326;p60"/>
          <p:cNvSpPr/>
          <p:nvPr/>
        </p:nvSpPr>
        <p:spPr>
          <a:xfrm>
            <a:off x="6095809" y="3723950"/>
            <a:ext cx="2780400" cy="1128900"/>
          </a:xfrm>
          <a:prstGeom prst="roundRect">
            <a:avLst>
              <a:gd name="adj" fmla="val 5734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endParaRPr sz="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60"/>
          <p:cNvSpPr/>
          <p:nvPr/>
        </p:nvSpPr>
        <p:spPr>
          <a:xfrm>
            <a:off x="6095859" y="1279100"/>
            <a:ext cx="2780400" cy="427200"/>
          </a:xfrm>
          <a:prstGeom prst="roundRect">
            <a:avLst>
              <a:gd name="adj" fmla="val 28253"/>
            </a:avLst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endParaRPr sz="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" name="Google Shape;328;p60"/>
          <p:cNvSpPr txBox="1">
            <a:spLocks noGrp="1"/>
          </p:cNvSpPr>
          <p:nvPr>
            <p:ph type="subTitle" idx="7"/>
          </p:nvPr>
        </p:nvSpPr>
        <p:spPr>
          <a:xfrm>
            <a:off x="6095760" y="1309525"/>
            <a:ext cx="2780400" cy="3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>
            <a:endParaRPr/>
          </a:p>
        </p:txBody>
      </p:sp>
      <p:sp>
        <p:nvSpPr>
          <p:cNvPr id="329" name="Google Shape;329;p60"/>
          <p:cNvSpPr txBox="1">
            <a:spLocks noGrp="1"/>
          </p:cNvSpPr>
          <p:nvPr>
            <p:ph type="body" idx="8"/>
          </p:nvPr>
        </p:nvSpPr>
        <p:spPr>
          <a:xfrm>
            <a:off x="6166441" y="3829313"/>
            <a:ext cx="2639100" cy="9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330" name="Google Shape;330;p60"/>
          <p:cNvSpPr>
            <a:spLocks noGrp="1"/>
          </p:cNvSpPr>
          <p:nvPr>
            <p:ph type="pic" idx="9"/>
          </p:nvPr>
        </p:nvSpPr>
        <p:spPr>
          <a:xfrm>
            <a:off x="6095760" y="1822175"/>
            <a:ext cx="2780400" cy="1785900"/>
          </a:xfrm>
          <a:prstGeom prst="roundRect">
            <a:avLst>
              <a:gd name="adj" fmla="val 5298"/>
            </a:avLst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Only">
  <p:cSld name="CUSTOM_34"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61"/>
          <p:cNvSpPr>
            <a:spLocks noGrp="1"/>
          </p:cNvSpPr>
          <p:nvPr>
            <p:ph type="pic" idx="2"/>
          </p:nvPr>
        </p:nvSpPr>
        <p:spPr>
          <a:xfrm>
            <a:off x="274950" y="273750"/>
            <a:ext cx="8598900" cy="4596000"/>
          </a:xfrm>
          <a:prstGeom prst="roundRect">
            <a:avLst>
              <a:gd name="adj" fmla="val 5298"/>
            </a:avLst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roduction">
  <p:cSld name="CUSTOM_1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4"/>
          <p:cNvSpPr>
            <a:spLocks noGrp="1"/>
          </p:cNvSpPr>
          <p:nvPr>
            <p:ph type="pic" idx="2"/>
          </p:nvPr>
        </p:nvSpPr>
        <p:spPr>
          <a:xfrm>
            <a:off x="4676850" y="1342250"/>
            <a:ext cx="4201200" cy="3510600"/>
          </a:xfrm>
          <a:prstGeom prst="roundRect">
            <a:avLst>
              <a:gd name="adj" fmla="val 5775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4" name="Google Shape;64;p24"/>
          <p:cNvSpPr/>
          <p:nvPr/>
        </p:nvSpPr>
        <p:spPr>
          <a:xfrm>
            <a:off x="274950" y="284775"/>
            <a:ext cx="8598900" cy="854400"/>
          </a:xfrm>
          <a:prstGeom prst="roundRect">
            <a:avLst>
              <a:gd name="adj" fmla="val 25275"/>
            </a:avLst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182875" rIns="91425" bIns="914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24"/>
          <p:cNvSpPr/>
          <p:nvPr/>
        </p:nvSpPr>
        <p:spPr>
          <a:xfrm>
            <a:off x="274950" y="1348125"/>
            <a:ext cx="4201200" cy="3510600"/>
          </a:xfrm>
          <a:prstGeom prst="roundRect">
            <a:avLst>
              <a:gd name="adj" fmla="val 5734"/>
            </a:avLst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endParaRPr sz="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24"/>
          <p:cNvSpPr txBox="1">
            <a:spLocks noGrp="1"/>
          </p:cNvSpPr>
          <p:nvPr>
            <p:ph type="body" idx="1"/>
          </p:nvPr>
        </p:nvSpPr>
        <p:spPr>
          <a:xfrm>
            <a:off x="496350" y="1593900"/>
            <a:ext cx="3754200" cy="29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1pPr>
            <a:lvl2pPr marL="914400" lvl="1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67" name="Google Shape;67;p24"/>
          <p:cNvSpPr txBox="1">
            <a:spLocks noGrp="1"/>
          </p:cNvSpPr>
          <p:nvPr>
            <p:ph type="title"/>
          </p:nvPr>
        </p:nvSpPr>
        <p:spPr>
          <a:xfrm>
            <a:off x="272650" y="327115"/>
            <a:ext cx="8601300" cy="8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Grid">
  <p:cSld name="CUSTOM_35"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62"/>
          <p:cNvSpPr>
            <a:spLocks noGrp="1"/>
          </p:cNvSpPr>
          <p:nvPr>
            <p:ph type="pic" idx="2"/>
          </p:nvPr>
        </p:nvSpPr>
        <p:spPr>
          <a:xfrm>
            <a:off x="7186900" y="1350138"/>
            <a:ext cx="1685700" cy="3510600"/>
          </a:xfrm>
          <a:prstGeom prst="roundRect">
            <a:avLst>
              <a:gd name="adj" fmla="val 9180"/>
            </a:avLst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5" name="Google Shape;335;p62"/>
          <p:cNvSpPr/>
          <p:nvPr/>
        </p:nvSpPr>
        <p:spPr>
          <a:xfrm>
            <a:off x="273650" y="282688"/>
            <a:ext cx="8598900" cy="854400"/>
          </a:xfrm>
          <a:prstGeom prst="roundRect">
            <a:avLst>
              <a:gd name="adj" fmla="val 25275"/>
            </a:avLst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182875" rIns="91425" bIns="914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" name="Google Shape;336;p62"/>
          <p:cNvSpPr txBox="1">
            <a:spLocks noGrp="1"/>
          </p:cNvSpPr>
          <p:nvPr>
            <p:ph type="title"/>
          </p:nvPr>
        </p:nvSpPr>
        <p:spPr>
          <a:xfrm>
            <a:off x="271350" y="325027"/>
            <a:ext cx="8601300" cy="8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9pPr>
          </a:lstStyle>
          <a:p>
            <a:endParaRPr/>
          </a:p>
        </p:txBody>
      </p:sp>
      <p:sp>
        <p:nvSpPr>
          <p:cNvPr id="337" name="Google Shape;337;p62"/>
          <p:cNvSpPr>
            <a:spLocks noGrp="1"/>
          </p:cNvSpPr>
          <p:nvPr>
            <p:ph type="pic" idx="3"/>
          </p:nvPr>
        </p:nvSpPr>
        <p:spPr>
          <a:xfrm>
            <a:off x="273650" y="1350150"/>
            <a:ext cx="1636500" cy="1688400"/>
          </a:xfrm>
          <a:prstGeom prst="roundRect">
            <a:avLst>
              <a:gd name="adj" fmla="val 9664"/>
            </a:avLst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8" name="Google Shape;338;p62"/>
          <p:cNvSpPr>
            <a:spLocks noGrp="1"/>
          </p:cNvSpPr>
          <p:nvPr>
            <p:ph type="pic" idx="4"/>
          </p:nvPr>
        </p:nvSpPr>
        <p:spPr>
          <a:xfrm>
            <a:off x="1998688" y="1350150"/>
            <a:ext cx="1636500" cy="1688400"/>
          </a:xfrm>
          <a:prstGeom prst="roundRect">
            <a:avLst>
              <a:gd name="adj" fmla="val 9664"/>
            </a:avLst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9" name="Google Shape;339;p62"/>
          <p:cNvSpPr>
            <a:spLocks noGrp="1"/>
          </p:cNvSpPr>
          <p:nvPr>
            <p:ph type="pic" idx="5"/>
          </p:nvPr>
        </p:nvSpPr>
        <p:spPr>
          <a:xfrm>
            <a:off x="3723713" y="1350150"/>
            <a:ext cx="1636500" cy="1688400"/>
          </a:xfrm>
          <a:prstGeom prst="roundRect">
            <a:avLst>
              <a:gd name="adj" fmla="val 9664"/>
            </a:avLst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0" name="Google Shape;340;p62"/>
          <p:cNvSpPr>
            <a:spLocks noGrp="1"/>
          </p:cNvSpPr>
          <p:nvPr>
            <p:ph type="pic" idx="6"/>
          </p:nvPr>
        </p:nvSpPr>
        <p:spPr>
          <a:xfrm>
            <a:off x="5455300" y="1350150"/>
            <a:ext cx="1636500" cy="1688400"/>
          </a:xfrm>
          <a:prstGeom prst="roundRect">
            <a:avLst>
              <a:gd name="adj" fmla="val 9664"/>
            </a:avLst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1" name="Google Shape;341;p62"/>
          <p:cNvSpPr>
            <a:spLocks noGrp="1"/>
          </p:cNvSpPr>
          <p:nvPr>
            <p:ph type="pic" idx="7"/>
          </p:nvPr>
        </p:nvSpPr>
        <p:spPr>
          <a:xfrm>
            <a:off x="273650" y="3131825"/>
            <a:ext cx="1636500" cy="1728900"/>
          </a:xfrm>
          <a:prstGeom prst="roundRect">
            <a:avLst>
              <a:gd name="adj" fmla="val 9664"/>
            </a:avLst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2" name="Google Shape;342;p62"/>
          <p:cNvSpPr>
            <a:spLocks noGrp="1"/>
          </p:cNvSpPr>
          <p:nvPr>
            <p:ph type="pic" idx="8"/>
          </p:nvPr>
        </p:nvSpPr>
        <p:spPr>
          <a:xfrm>
            <a:off x="1998688" y="3131825"/>
            <a:ext cx="1636500" cy="1728900"/>
          </a:xfrm>
          <a:prstGeom prst="roundRect">
            <a:avLst>
              <a:gd name="adj" fmla="val 9664"/>
            </a:avLst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3" name="Google Shape;343;p62"/>
          <p:cNvSpPr>
            <a:spLocks noGrp="1"/>
          </p:cNvSpPr>
          <p:nvPr>
            <p:ph type="pic" idx="9"/>
          </p:nvPr>
        </p:nvSpPr>
        <p:spPr>
          <a:xfrm>
            <a:off x="3723713" y="3131825"/>
            <a:ext cx="1636500" cy="1728900"/>
          </a:xfrm>
          <a:prstGeom prst="roundRect">
            <a:avLst>
              <a:gd name="adj" fmla="val 9664"/>
            </a:avLst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4" name="Google Shape;344;p62"/>
          <p:cNvSpPr>
            <a:spLocks noGrp="1"/>
          </p:cNvSpPr>
          <p:nvPr>
            <p:ph type="pic" idx="13"/>
          </p:nvPr>
        </p:nvSpPr>
        <p:spPr>
          <a:xfrm>
            <a:off x="5455300" y="3131825"/>
            <a:ext cx="1636500" cy="1728900"/>
          </a:xfrm>
          <a:prstGeom prst="roundRect">
            <a:avLst>
              <a:gd name="adj" fmla="val 9664"/>
            </a:avLst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CUSTOM_36"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_4"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6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348" name="Google Shape;348;p6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49" name="Google Shape;349;p6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_HEADER_1"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65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52" name="Google Shape;352;p6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>
  <p:cSld name="TITLE_AND_BODY_1"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6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5" name="Google Shape;355;p6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356" name="Google Shape;356;p6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>
  <p:cSld name="TITLE_AND_TWO_COLUMNS_1"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6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9" name="Google Shape;359;p6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0" name="Google Shape;360;p67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1" name="Google Shape;361;p6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_ONLY_1"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6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64" name="Google Shape;364;p6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_1"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6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67" name="Google Shape;367;p69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8" name="Google Shape;368;p6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_1"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70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71" name="Google Shape;371;p7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_1"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7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4" name="Google Shape;374;p71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75" name="Google Shape;375;p71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76" name="Google Shape;376;p71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377" name="Google Shape;377;p7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CUSTOM_26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7"/>
          <p:cNvSpPr/>
          <p:nvPr/>
        </p:nvSpPr>
        <p:spPr>
          <a:xfrm>
            <a:off x="274950" y="284775"/>
            <a:ext cx="8598900" cy="854400"/>
          </a:xfrm>
          <a:prstGeom prst="roundRect">
            <a:avLst>
              <a:gd name="adj" fmla="val 25275"/>
            </a:avLst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182875" rIns="91425" bIns="914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27"/>
          <p:cNvSpPr/>
          <p:nvPr/>
        </p:nvSpPr>
        <p:spPr>
          <a:xfrm>
            <a:off x="272650" y="1348125"/>
            <a:ext cx="8601300" cy="509700"/>
          </a:xfrm>
          <a:prstGeom prst="roundRect">
            <a:avLst>
              <a:gd name="adj" fmla="val 32052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endParaRPr sz="200" b="0" i="0" u="none" strike="noStrike" cap="none">
              <a:solidFill>
                <a:srgbClr val="000000"/>
              </a:solidFill>
              <a:latin typeface="DM Sans Light"/>
              <a:ea typeface="DM Sans Light"/>
              <a:cs typeface="DM Sans Light"/>
              <a:sym typeface="DM Sans Light"/>
            </a:endParaRPr>
          </a:p>
        </p:txBody>
      </p:sp>
      <p:sp>
        <p:nvSpPr>
          <p:cNvPr id="71" name="Google Shape;71;p27"/>
          <p:cNvSpPr txBox="1">
            <a:spLocks noGrp="1"/>
          </p:cNvSpPr>
          <p:nvPr>
            <p:ph type="title"/>
          </p:nvPr>
        </p:nvSpPr>
        <p:spPr>
          <a:xfrm>
            <a:off x="272650" y="327115"/>
            <a:ext cx="8601300" cy="8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9pPr>
          </a:lstStyle>
          <a:p>
            <a:endParaRPr/>
          </a:p>
        </p:txBody>
      </p:sp>
      <p:sp>
        <p:nvSpPr>
          <p:cNvPr id="72" name="Google Shape;72;p27"/>
          <p:cNvSpPr txBox="1">
            <a:spLocks noGrp="1"/>
          </p:cNvSpPr>
          <p:nvPr>
            <p:ph type="subTitle" idx="1"/>
          </p:nvPr>
        </p:nvSpPr>
        <p:spPr>
          <a:xfrm>
            <a:off x="272650" y="1375155"/>
            <a:ext cx="8601300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ella Respira"/>
              <a:buNone/>
              <a:defRPr sz="2200">
                <a:latin typeface="Della Respira"/>
                <a:ea typeface="Della Respira"/>
                <a:cs typeface="Della Respira"/>
                <a:sym typeface="Della Respir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ella Respira"/>
              <a:buNone/>
              <a:defRPr sz="2200">
                <a:latin typeface="Della Respira"/>
                <a:ea typeface="Della Respira"/>
                <a:cs typeface="Della Respira"/>
                <a:sym typeface="Della Respir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ella Respira"/>
              <a:buNone/>
              <a:defRPr sz="2200">
                <a:latin typeface="Della Respira"/>
                <a:ea typeface="Della Respira"/>
                <a:cs typeface="Della Respira"/>
                <a:sym typeface="Della Respir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ella Respira"/>
              <a:buNone/>
              <a:defRPr sz="2200">
                <a:latin typeface="Della Respira"/>
                <a:ea typeface="Della Respira"/>
                <a:cs typeface="Della Respira"/>
                <a:sym typeface="Della Respir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ella Respira"/>
              <a:buNone/>
              <a:defRPr sz="2200">
                <a:latin typeface="Della Respira"/>
                <a:ea typeface="Della Respira"/>
                <a:cs typeface="Della Respira"/>
                <a:sym typeface="Della Respir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ella Respira"/>
              <a:buNone/>
              <a:defRPr sz="2200">
                <a:latin typeface="Della Respira"/>
                <a:ea typeface="Della Respira"/>
                <a:cs typeface="Della Respira"/>
                <a:sym typeface="Della Respir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ella Respira"/>
              <a:buNone/>
              <a:defRPr sz="2200">
                <a:latin typeface="Della Respira"/>
                <a:ea typeface="Della Respira"/>
                <a:cs typeface="Della Respira"/>
                <a:sym typeface="Della Respir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ella Respira"/>
              <a:buNone/>
              <a:defRPr sz="2200">
                <a:latin typeface="Della Respira"/>
                <a:ea typeface="Della Respira"/>
                <a:cs typeface="Della Respira"/>
                <a:sym typeface="Della Respir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ella Respira"/>
              <a:buNone/>
              <a:defRPr sz="2200"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>
            <a:endParaRPr/>
          </a:p>
        </p:txBody>
      </p:sp>
      <p:sp>
        <p:nvSpPr>
          <p:cNvPr id="73" name="Google Shape;73;p27"/>
          <p:cNvSpPr/>
          <p:nvPr/>
        </p:nvSpPr>
        <p:spPr>
          <a:xfrm>
            <a:off x="272650" y="1964965"/>
            <a:ext cx="8601300" cy="509700"/>
          </a:xfrm>
          <a:prstGeom prst="roundRect">
            <a:avLst>
              <a:gd name="adj" fmla="val 32052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endParaRPr sz="200" b="0" i="0" u="none" strike="noStrike" cap="none">
              <a:solidFill>
                <a:srgbClr val="000000"/>
              </a:solidFill>
              <a:latin typeface="DM Sans Light"/>
              <a:ea typeface="DM Sans Light"/>
              <a:cs typeface="DM Sans Light"/>
              <a:sym typeface="DM Sans Light"/>
            </a:endParaRPr>
          </a:p>
        </p:txBody>
      </p:sp>
      <p:sp>
        <p:nvSpPr>
          <p:cNvPr id="74" name="Google Shape;74;p27"/>
          <p:cNvSpPr txBox="1">
            <a:spLocks noGrp="1"/>
          </p:cNvSpPr>
          <p:nvPr>
            <p:ph type="subTitle" idx="2"/>
          </p:nvPr>
        </p:nvSpPr>
        <p:spPr>
          <a:xfrm>
            <a:off x="272650" y="1991995"/>
            <a:ext cx="8601300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ella Respira"/>
              <a:buNone/>
              <a:defRPr sz="2200">
                <a:latin typeface="Della Respira"/>
                <a:ea typeface="Della Respira"/>
                <a:cs typeface="Della Respira"/>
                <a:sym typeface="Della Respir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ella Respira"/>
              <a:buNone/>
              <a:defRPr sz="2200">
                <a:latin typeface="Della Respira"/>
                <a:ea typeface="Della Respira"/>
                <a:cs typeface="Della Respira"/>
                <a:sym typeface="Della Respir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ella Respira"/>
              <a:buNone/>
              <a:defRPr sz="2200">
                <a:latin typeface="Della Respira"/>
                <a:ea typeface="Della Respira"/>
                <a:cs typeface="Della Respira"/>
                <a:sym typeface="Della Respir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ella Respira"/>
              <a:buNone/>
              <a:defRPr sz="2200">
                <a:latin typeface="Della Respira"/>
                <a:ea typeface="Della Respira"/>
                <a:cs typeface="Della Respira"/>
                <a:sym typeface="Della Respir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ella Respira"/>
              <a:buNone/>
              <a:defRPr sz="2200">
                <a:latin typeface="Della Respira"/>
                <a:ea typeface="Della Respira"/>
                <a:cs typeface="Della Respira"/>
                <a:sym typeface="Della Respir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ella Respira"/>
              <a:buNone/>
              <a:defRPr sz="2200">
                <a:latin typeface="Della Respira"/>
                <a:ea typeface="Della Respira"/>
                <a:cs typeface="Della Respira"/>
                <a:sym typeface="Della Respir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ella Respira"/>
              <a:buNone/>
              <a:defRPr sz="2200">
                <a:latin typeface="Della Respira"/>
                <a:ea typeface="Della Respira"/>
                <a:cs typeface="Della Respira"/>
                <a:sym typeface="Della Respir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ella Respira"/>
              <a:buNone/>
              <a:defRPr sz="2200">
                <a:latin typeface="Della Respira"/>
                <a:ea typeface="Della Respira"/>
                <a:cs typeface="Della Respira"/>
                <a:sym typeface="Della Respir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ella Respira"/>
              <a:buNone/>
              <a:defRPr sz="2200"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>
            <a:endParaRPr/>
          </a:p>
        </p:txBody>
      </p:sp>
      <p:sp>
        <p:nvSpPr>
          <p:cNvPr id="75" name="Google Shape;75;p27"/>
          <p:cNvSpPr/>
          <p:nvPr/>
        </p:nvSpPr>
        <p:spPr>
          <a:xfrm>
            <a:off x="272650" y="2581805"/>
            <a:ext cx="8601300" cy="509700"/>
          </a:xfrm>
          <a:prstGeom prst="roundRect">
            <a:avLst>
              <a:gd name="adj" fmla="val 32052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endParaRPr sz="200" b="0" i="0" u="none" strike="noStrike" cap="none">
              <a:solidFill>
                <a:srgbClr val="000000"/>
              </a:solidFill>
              <a:latin typeface="DM Sans Light"/>
              <a:ea typeface="DM Sans Light"/>
              <a:cs typeface="DM Sans Light"/>
              <a:sym typeface="DM Sans Light"/>
            </a:endParaRPr>
          </a:p>
        </p:txBody>
      </p:sp>
      <p:sp>
        <p:nvSpPr>
          <p:cNvPr id="76" name="Google Shape;76;p27"/>
          <p:cNvSpPr txBox="1">
            <a:spLocks noGrp="1"/>
          </p:cNvSpPr>
          <p:nvPr>
            <p:ph type="subTitle" idx="3"/>
          </p:nvPr>
        </p:nvSpPr>
        <p:spPr>
          <a:xfrm>
            <a:off x="272650" y="2608834"/>
            <a:ext cx="8601300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ella Respira"/>
              <a:buNone/>
              <a:defRPr sz="2200">
                <a:latin typeface="Della Respira"/>
                <a:ea typeface="Della Respira"/>
                <a:cs typeface="Della Respira"/>
                <a:sym typeface="Della Respir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ella Respira"/>
              <a:buNone/>
              <a:defRPr sz="2200">
                <a:latin typeface="Della Respira"/>
                <a:ea typeface="Della Respira"/>
                <a:cs typeface="Della Respira"/>
                <a:sym typeface="Della Respir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ella Respira"/>
              <a:buNone/>
              <a:defRPr sz="2200">
                <a:latin typeface="Della Respira"/>
                <a:ea typeface="Della Respira"/>
                <a:cs typeface="Della Respira"/>
                <a:sym typeface="Della Respir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ella Respira"/>
              <a:buNone/>
              <a:defRPr sz="2200">
                <a:latin typeface="Della Respira"/>
                <a:ea typeface="Della Respira"/>
                <a:cs typeface="Della Respira"/>
                <a:sym typeface="Della Respir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ella Respira"/>
              <a:buNone/>
              <a:defRPr sz="2200">
                <a:latin typeface="Della Respira"/>
                <a:ea typeface="Della Respira"/>
                <a:cs typeface="Della Respira"/>
                <a:sym typeface="Della Respir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ella Respira"/>
              <a:buNone/>
              <a:defRPr sz="2200">
                <a:latin typeface="Della Respira"/>
                <a:ea typeface="Della Respira"/>
                <a:cs typeface="Della Respira"/>
                <a:sym typeface="Della Respir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ella Respira"/>
              <a:buNone/>
              <a:defRPr sz="2200">
                <a:latin typeface="Della Respira"/>
                <a:ea typeface="Della Respira"/>
                <a:cs typeface="Della Respira"/>
                <a:sym typeface="Della Respir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ella Respira"/>
              <a:buNone/>
              <a:defRPr sz="2200">
                <a:latin typeface="Della Respira"/>
                <a:ea typeface="Della Respira"/>
                <a:cs typeface="Della Respira"/>
                <a:sym typeface="Della Respir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ella Respira"/>
              <a:buNone/>
              <a:defRPr sz="2200"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>
            <a:endParaRPr/>
          </a:p>
        </p:txBody>
      </p:sp>
      <p:sp>
        <p:nvSpPr>
          <p:cNvPr id="77" name="Google Shape;77;p27"/>
          <p:cNvSpPr/>
          <p:nvPr/>
        </p:nvSpPr>
        <p:spPr>
          <a:xfrm>
            <a:off x="272650" y="3198644"/>
            <a:ext cx="8601300" cy="509700"/>
          </a:xfrm>
          <a:prstGeom prst="roundRect">
            <a:avLst>
              <a:gd name="adj" fmla="val 32052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endParaRPr sz="200" b="0" i="0" u="none" strike="noStrike" cap="none">
              <a:solidFill>
                <a:srgbClr val="000000"/>
              </a:solidFill>
              <a:latin typeface="DM Sans Light"/>
              <a:ea typeface="DM Sans Light"/>
              <a:cs typeface="DM Sans Light"/>
              <a:sym typeface="DM Sans Light"/>
            </a:endParaRPr>
          </a:p>
        </p:txBody>
      </p:sp>
      <p:sp>
        <p:nvSpPr>
          <p:cNvPr id="78" name="Google Shape;78;p27"/>
          <p:cNvSpPr txBox="1">
            <a:spLocks noGrp="1"/>
          </p:cNvSpPr>
          <p:nvPr>
            <p:ph type="subTitle" idx="4"/>
          </p:nvPr>
        </p:nvSpPr>
        <p:spPr>
          <a:xfrm>
            <a:off x="272650" y="3225674"/>
            <a:ext cx="8601300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ella Respira"/>
              <a:buNone/>
              <a:defRPr sz="2200">
                <a:latin typeface="Della Respira"/>
                <a:ea typeface="Della Respira"/>
                <a:cs typeface="Della Respira"/>
                <a:sym typeface="Della Respir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ella Respira"/>
              <a:buNone/>
              <a:defRPr sz="2200">
                <a:latin typeface="Della Respira"/>
                <a:ea typeface="Della Respira"/>
                <a:cs typeface="Della Respira"/>
                <a:sym typeface="Della Respir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ella Respira"/>
              <a:buNone/>
              <a:defRPr sz="2200">
                <a:latin typeface="Della Respira"/>
                <a:ea typeface="Della Respira"/>
                <a:cs typeface="Della Respira"/>
                <a:sym typeface="Della Respir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ella Respira"/>
              <a:buNone/>
              <a:defRPr sz="2200">
                <a:latin typeface="Della Respira"/>
                <a:ea typeface="Della Respira"/>
                <a:cs typeface="Della Respira"/>
                <a:sym typeface="Della Respir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ella Respira"/>
              <a:buNone/>
              <a:defRPr sz="2200">
                <a:latin typeface="Della Respira"/>
                <a:ea typeface="Della Respira"/>
                <a:cs typeface="Della Respira"/>
                <a:sym typeface="Della Respir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ella Respira"/>
              <a:buNone/>
              <a:defRPr sz="2200">
                <a:latin typeface="Della Respira"/>
                <a:ea typeface="Della Respira"/>
                <a:cs typeface="Della Respira"/>
                <a:sym typeface="Della Respir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ella Respira"/>
              <a:buNone/>
              <a:defRPr sz="2200">
                <a:latin typeface="Della Respira"/>
                <a:ea typeface="Della Respira"/>
                <a:cs typeface="Della Respira"/>
                <a:sym typeface="Della Respir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ella Respira"/>
              <a:buNone/>
              <a:defRPr sz="2200">
                <a:latin typeface="Della Respira"/>
                <a:ea typeface="Della Respira"/>
                <a:cs typeface="Della Respira"/>
                <a:sym typeface="Della Respir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ella Respira"/>
              <a:buNone/>
              <a:defRPr sz="2200"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>
            <a:endParaRPr/>
          </a:p>
        </p:txBody>
      </p:sp>
      <p:sp>
        <p:nvSpPr>
          <p:cNvPr id="79" name="Google Shape;79;p27"/>
          <p:cNvSpPr/>
          <p:nvPr/>
        </p:nvSpPr>
        <p:spPr>
          <a:xfrm>
            <a:off x="272650" y="3815484"/>
            <a:ext cx="8601300" cy="509700"/>
          </a:xfrm>
          <a:prstGeom prst="roundRect">
            <a:avLst>
              <a:gd name="adj" fmla="val 32052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endParaRPr sz="200" b="0" i="0" u="none" strike="noStrike" cap="none">
              <a:solidFill>
                <a:srgbClr val="000000"/>
              </a:solidFill>
              <a:latin typeface="DM Sans Light"/>
              <a:ea typeface="DM Sans Light"/>
              <a:cs typeface="DM Sans Light"/>
              <a:sym typeface="DM Sans Light"/>
            </a:endParaRPr>
          </a:p>
        </p:txBody>
      </p:sp>
      <p:sp>
        <p:nvSpPr>
          <p:cNvPr id="80" name="Google Shape;80;p27"/>
          <p:cNvSpPr txBox="1">
            <a:spLocks noGrp="1"/>
          </p:cNvSpPr>
          <p:nvPr>
            <p:ph type="subTitle" idx="5"/>
          </p:nvPr>
        </p:nvSpPr>
        <p:spPr>
          <a:xfrm>
            <a:off x="272650" y="3842514"/>
            <a:ext cx="8601300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ella Respira"/>
              <a:buNone/>
              <a:defRPr sz="2200">
                <a:latin typeface="Della Respira"/>
                <a:ea typeface="Della Respira"/>
                <a:cs typeface="Della Respira"/>
                <a:sym typeface="Della Respir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ella Respira"/>
              <a:buNone/>
              <a:defRPr sz="2200">
                <a:latin typeface="Della Respira"/>
                <a:ea typeface="Della Respira"/>
                <a:cs typeface="Della Respira"/>
                <a:sym typeface="Della Respir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ella Respira"/>
              <a:buNone/>
              <a:defRPr sz="2200">
                <a:latin typeface="Della Respira"/>
                <a:ea typeface="Della Respira"/>
                <a:cs typeface="Della Respira"/>
                <a:sym typeface="Della Respir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ella Respira"/>
              <a:buNone/>
              <a:defRPr sz="2200">
                <a:latin typeface="Della Respira"/>
                <a:ea typeface="Della Respira"/>
                <a:cs typeface="Della Respira"/>
                <a:sym typeface="Della Respir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ella Respira"/>
              <a:buNone/>
              <a:defRPr sz="2200">
                <a:latin typeface="Della Respira"/>
                <a:ea typeface="Della Respira"/>
                <a:cs typeface="Della Respira"/>
                <a:sym typeface="Della Respir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ella Respira"/>
              <a:buNone/>
              <a:defRPr sz="2200">
                <a:latin typeface="Della Respira"/>
                <a:ea typeface="Della Respira"/>
                <a:cs typeface="Della Respira"/>
                <a:sym typeface="Della Respir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ella Respira"/>
              <a:buNone/>
              <a:defRPr sz="2200">
                <a:latin typeface="Della Respira"/>
                <a:ea typeface="Della Respira"/>
                <a:cs typeface="Della Respira"/>
                <a:sym typeface="Della Respir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ella Respira"/>
              <a:buNone/>
              <a:defRPr sz="2200">
                <a:latin typeface="Della Respira"/>
                <a:ea typeface="Della Respira"/>
                <a:cs typeface="Della Respira"/>
                <a:sym typeface="Della Respir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ella Respira"/>
              <a:buNone/>
              <a:defRPr sz="2200"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>
            <a:endParaRPr/>
          </a:p>
        </p:txBody>
      </p:sp>
      <p:sp>
        <p:nvSpPr>
          <p:cNvPr id="81" name="Google Shape;81;p27"/>
          <p:cNvSpPr/>
          <p:nvPr/>
        </p:nvSpPr>
        <p:spPr>
          <a:xfrm>
            <a:off x="272650" y="4432324"/>
            <a:ext cx="8601300" cy="509700"/>
          </a:xfrm>
          <a:prstGeom prst="roundRect">
            <a:avLst>
              <a:gd name="adj" fmla="val 32052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endParaRPr sz="200" b="0" i="0" u="none" strike="noStrike" cap="none">
              <a:solidFill>
                <a:srgbClr val="000000"/>
              </a:solidFill>
              <a:latin typeface="DM Sans Light"/>
              <a:ea typeface="DM Sans Light"/>
              <a:cs typeface="DM Sans Light"/>
              <a:sym typeface="DM Sans Light"/>
            </a:endParaRPr>
          </a:p>
        </p:txBody>
      </p:sp>
      <p:sp>
        <p:nvSpPr>
          <p:cNvPr id="82" name="Google Shape;82;p27"/>
          <p:cNvSpPr txBox="1">
            <a:spLocks noGrp="1"/>
          </p:cNvSpPr>
          <p:nvPr>
            <p:ph type="subTitle" idx="6"/>
          </p:nvPr>
        </p:nvSpPr>
        <p:spPr>
          <a:xfrm>
            <a:off x="272650" y="4459354"/>
            <a:ext cx="8601300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ella Respira"/>
              <a:buNone/>
              <a:defRPr sz="2200">
                <a:latin typeface="Della Respira"/>
                <a:ea typeface="Della Respira"/>
                <a:cs typeface="Della Respira"/>
                <a:sym typeface="Della Respir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ella Respira"/>
              <a:buNone/>
              <a:defRPr sz="2200">
                <a:latin typeface="Della Respira"/>
                <a:ea typeface="Della Respira"/>
                <a:cs typeface="Della Respira"/>
                <a:sym typeface="Della Respir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ella Respira"/>
              <a:buNone/>
              <a:defRPr sz="2200">
                <a:latin typeface="Della Respira"/>
                <a:ea typeface="Della Respira"/>
                <a:cs typeface="Della Respira"/>
                <a:sym typeface="Della Respir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ella Respira"/>
              <a:buNone/>
              <a:defRPr sz="2200">
                <a:latin typeface="Della Respira"/>
                <a:ea typeface="Della Respira"/>
                <a:cs typeface="Della Respira"/>
                <a:sym typeface="Della Respir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ella Respira"/>
              <a:buNone/>
              <a:defRPr sz="2200">
                <a:latin typeface="Della Respira"/>
                <a:ea typeface="Della Respira"/>
                <a:cs typeface="Della Respira"/>
                <a:sym typeface="Della Respir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ella Respira"/>
              <a:buNone/>
              <a:defRPr sz="2200">
                <a:latin typeface="Della Respira"/>
                <a:ea typeface="Della Respira"/>
                <a:cs typeface="Della Respira"/>
                <a:sym typeface="Della Respir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ella Respira"/>
              <a:buNone/>
              <a:defRPr sz="2200">
                <a:latin typeface="Della Respira"/>
                <a:ea typeface="Della Respira"/>
                <a:cs typeface="Della Respira"/>
                <a:sym typeface="Della Respir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ella Respira"/>
              <a:buNone/>
              <a:defRPr sz="2200">
                <a:latin typeface="Della Respira"/>
                <a:ea typeface="Della Respira"/>
                <a:cs typeface="Della Respira"/>
                <a:sym typeface="Della Respir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ella Respira"/>
              <a:buNone/>
              <a:defRPr sz="2200"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_1"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72"/>
          <p:cNvSpPr txBox="1">
            <a:spLocks noGrp="1"/>
          </p:cNvSpPr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endParaRPr/>
          </a:p>
        </p:txBody>
      </p:sp>
      <p:sp>
        <p:nvSpPr>
          <p:cNvPr id="380" name="Google Shape;380;p72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381" name="Google Shape;381;p7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body and image">
  <p:cSld name="CUSTOM_8_1"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7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84" name="Google Shape;384;p7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473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385" name="Google Shape;385;p73"/>
          <p:cNvSpPr>
            <a:spLocks noGrp="1"/>
          </p:cNvSpPr>
          <p:nvPr>
            <p:ph type="pic" idx="2"/>
          </p:nvPr>
        </p:nvSpPr>
        <p:spPr>
          <a:xfrm>
            <a:off x="4992024" y="1152775"/>
            <a:ext cx="3840300" cy="3416400"/>
          </a:xfrm>
          <a:prstGeom prst="rect">
            <a:avLst/>
          </a:prstGeom>
          <a:noFill/>
          <a:ln>
            <a:noFill/>
          </a:ln>
        </p:spPr>
      </p:sp>
      <p:sp>
        <p:nvSpPr>
          <p:cNvPr id="386" name="Google Shape;386;p7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big ideas">
  <p:cSld name="CUSTOM_1_1"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7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9" name="Google Shape;389;p74"/>
          <p:cNvSpPr txBox="1">
            <a:spLocks noGrp="1"/>
          </p:cNvSpPr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90" name="Google Shape;390;p74"/>
          <p:cNvSpPr txBox="1">
            <a:spLocks noGrp="1"/>
          </p:cNvSpPr>
          <p:nvPr>
            <p:ph type="body" idx="1"/>
          </p:nvPr>
        </p:nvSpPr>
        <p:spPr>
          <a:xfrm>
            <a:off x="483150" y="2237788"/>
            <a:ext cx="3619800" cy="23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391" name="Google Shape;391;p74"/>
          <p:cNvSpPr txBox="1">
            <a:spLocks noGrp="1"/>
          </p:cNvSpPr>
          <p:nvPr>
            <p:ph type="body" idx="2"/>
          </p:nvPr>
        </p:nvSpPr>
        <p:spPr>
          <a:xfrm>
            <a:off x="5048000" y="2237788"/>
            <a:ext cx="3619800" cy="23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392" name="Google Shape;392;p74"/>
          <p:cNvSpPr txBox="1">
            <a:spLocks noGrp="1"/>
          </p:cNvSpPr>
          <p:nvPr>
            <p:ph type="subTitle" idx="3"/>
          </p:nvPr>
        </p:nvSpPr>
        <p:spPr>
          <a:xfrm>
            <a:off x="483150" y="1336161"/>
            <a:ext cx="3619800" cy="54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93" name="Google Shape;393;p74"/>
          <p:cNvSpPr txBox="1">
            <a:spLocks noGrp="1"/>
          </p:cNvSpPr>
          <p:nvPr>
            <p:ph type="subTitle" idx="4"/>
          </p:nvPr>
        </p:nvSpPr>
        <p:spPr>
          <a:xfrm>
            <a:off x="5048000" y="1336161"/>
            <a:ext cx="3619800" cy="54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big ideas">
  <p:cSld name="CUSTOM_2_2"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7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6" name="Google Shape;396;p75"/>
          <p:cNvSpPr txBox="1">
            <a:spLocks noGrp="1"/>
          </p:cNvSpPr>
          <p:nvPr>
            <p:ph type="body" idx="1"/>
          </p:nvPr>
        </p:nvSpPr>
        <p:spPr>
          <a:xfrm>
            <a:off x="483175" y="2417500"/>
            <a:ext cx="2455500" cy="23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397" name="Google Shape;397;p75"/>
          <p:cNvSpPr txBox="1">
            <a:spLocks noGrp="1"/>
          </p:cNvSpPr>
          <p:nvPr>
            <p:ph type="body" idx="2"/>
          </p:nvPr>
        </p:nvSpPr>
        <p:spPr>
          <a:xfrm>
            <a:off x="3347725" y="2417500"/>
            <a:ext cx="2455500" cy="23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398" name="Google Shape;398;p75"/>
          <p:cNvSpPr txBox="1">
            <a:spLocks noGrp="1"/>
          </p:cNvSpPr>
          <p:nvPr>
            <p:ph type="body" idx="3"/>
          </p:nvPr>
        </p:nvSpPr>
        <p:spPr>
          <a:xfrm>
            <a:off x="6212275" y="2417500"/>
            <a:ext cx="2455500" cy="23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399" name="Google Shape;399;p75"/>
          <p:cNvSpPr txBox="1">
            <a:spLocks noGrp="1"/>
          </p:cNvSpPr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400" name="Google Shape;400;p75"/>
          <p:cNvSpPr txBox="1">
            <a:spLocks noGrp="1"/>
          </p:cNvSpPr>
          <p:nvPr>
            <p:ph type="subTitle" idx="4"/>
          </p:nvPr>
        </p:nvSpPr>
        <p:spPr>
          <a:xfrm>
            <a:off x="483175" y="1336150"/>
            <a:ext cx="2455500" cy="7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401" name="Google Shape;401;p75"/>
          <p:cNvSpPr txBox="1">
            <a:spLocks noGrp="1"/>
          </p:cNvSpPr>
          <p:nvPr>
            <p:ph type="subTitle" idx="5"/>
          </p:nvPr>
        </p:nvSpPr>
        <p:spPr>
          <a:xfrm>
            <a:off x="3347725" y="1336150"/>
            <a:ext cx="2455500" cy="7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402" name="Google Shape;402;p75"/>
          <p:cNvSpPr txBox="1">
            <a:spLocks noGrp="1"/>
          </p:cNvSpPr>
          <p:nvPr>
            <p:ph type="subTitle" idx="6"/>
          </p:nvPr>
        </p:nvSpPr>
        <p:spPr>
          <a:xfrm>
            <a:off x="6212275" y="1336150"/>
            <a:ext cx="2455500" cy="7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big ideas">
  <p:cSld name="CUSTOM_3_1"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7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5" name="Google Shape;405;p76"/>
          <p:cNvSpPr txBox="1">
            <a:spLocks noGrp="1"/>
          </p:cNvSpPr>
          <p:nvPr>
            <p:ph type="body" idx="1"/>
          </p:nvPr>
        </p:nvSpPr>
        <p:spPr>
          <a:xfrm>
            <a:off x="366725" y="1759093"/>
            <a:ext cx="3838500" cy="11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406" name="Google Shape;406;p76"/>
          <p:cNvSpPr txBox="1">
            <a:spLocks noGrp="1"/>
          </p:cNvSpPr>
          <p:nvPr>
            <p:ph type="body" idx="2"/>
          </p:nvPr>
        </p:nvSpPr>
        <p:spPr>
          <a:xfrm>
            <a:off x="4938725" y="1759093"/>
            <a:ext cx="3838500" cy="11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407" name="Google Shape;407;p76"/>
          <p:cNvSpPr txBox="1">
            <a:spLocks noGrp="1"/>
          </p:cNvSpPr>
          <p:nvPr>
            <p:ph type="body" idx="3"/>
          </p:nvPr>
        </p:nvSpPr>
        <p:spPr>
          <a:xfrm>
            <a:off x="366750" y="3648575"/>
            <a:ext cx="3838500" cy="11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408" name="Google Shape;408;p76"/>
          <p:cNvSpPr txBox="1">
            <a:spLocks noGrp="1"/>
          </p:cNvSpPr>
          <p:nvPr>
            <p:ph type="body" idx="4"/>
          </p:nvPr>
        </p:nvSpPr>
        <p:spPr>
          <a:xfrm>
            <a:off x="4938750" y="3648575"/>
            <a:ext cx="3838500" cy="11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409" name="Google Shape;409;p76"/>
          <p:cNvSpPr txBox="1">
            <a:spLocks noGrp="1"/>
          </p:cNvSpPr>
          <p:nvPr>
            <p:ph type="title"/>
          </p:nvPr>
        </p:nvSpPr>
        <p:spPr>
          <a:xfrm>
            <a:off x="366750" y="450025"/>
            <a:ext cx="8184600" cy="7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410" name="Google Shape;410;p76"/>
          <p:cNvSpPr txBox="1">
            <a:spLocks noGrp="1"/>
          </p:cNvSpPr>
          <p:nvPr>
            <p:ph type="subTitle" idx="5"/>
          </p:nvPr>
        </p:nvSpPr>
        <p:spPr>
          <a:xfrm>
            <a:off x="366763" y="1277907"/>
            <a:ext cx="3838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411" name="Google Shape;411;p76"/>
          <p:cNvSpPr txBox="1">
            <a:spLocks noGrp="1"/>
          </p:cNvSpPr>
          <p:nvPr>
            <p:ph type="subTitle" idx="6"/>
          </p:nvPr>
        </p:nvSpPr>
        <p:spPr>
          <a:xfrm>
            <a:off x="4938738" y="1277907"/>
            <a:ext cx="3838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412" name="Google Shape;412;p76"/>
          <p:cNvSpPr txBox="1">
            <a:spLocks noGrp="1"/>
          </p:cNvSpPr>
          <p:nvPr>
            <p:ph type="subTitle" idx="7"/>
          </p:nvPr>
        </p:nvSpPr>
        <p:spPr>
          <a:xfrm>
            <a:off x="4938761" y="3167363"/>
            <a:ext cx="3838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413" name="Google Shape;413;p76"/>
          <p:cNvSpPr txBox="1">
            <a:spLocks noGrp="1"/>
          </p:cNvSpPr>
          <p:nvPr>
            <p:ph type="subTitle" idx="8"/>
          </p:nvPr>
        </p:nvSpPr>
        <p:spPr>
          <a:xfrm>
            <a:off x="366750" y="3167363"/>
            <a:ext cx="3838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image">
  <p:cSld name="TITLE_ONLY_1_1"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7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16" name="Google Shape;416;p7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17" name="Google Shape;417;p77"/>
          <p:cNvSpPr>
            <a:spLocks noGrp="1"/>
          </p:cNvSpPr>
          <p:nvPr>
            <p:ph type="pic" idx="2"/>
          </p:nvPr>
        </p:nvSpPr>
        <p:spPr>
          <a:xfrm>
            <a:off x="311700" y="1170425"/>
            <a:ext cx="8520600" cy="3492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storyboards">
  <p:cSld name="CUSTOM_4_1"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78"/>
          <p:cNvSpPr txBox="1">
            <a:spLocks noGrp="1"/>
          </p:cNvSpPr>
          <p:nvPr>
            <p:ph type="body" idx="1"/>
          </p:nvPr>
        </p:nvSpPr>
        <p:spPr>
          <a:xfrm>
            <a:off x="311700" y="4080225"/>
            <a:ext cx="4027500" cy="9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20" name="Google Shape;420;p78"/>
          <p:cNvSpPr>
            <a:spLocks noGrp="1"/>
          </p:cNvSpPr>
          <p:nvPr>
            <p:ph type="pic" idx="2"/>
          </p:nvPr>
        </p:nvSpPr>
        <p:spPr>
          <a:xfrm>
            <a:off x="48048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421" name="Google Shape;421;p78"/>
          <p:cNvSpPr>
            <a:spLocks noGrp="1"/>
          </p:cNvSpPr>
          <p:nvPr>
            <p:ph type="pic" idx="3"/>
          </p:nvPr>
        </p:nvSpPr>
        <p:spPr>
          <a:xfrm>
            <a:off x="3117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422" name="Google Shape;422;p78"/>
          <p:cNvSpPr txBox="1">
            <a:spLocks noGrp="1"/>
          </p:cNvSpPr>
          <p:nvPr>
            <p:ph type="body" idx="4"/>
          </p:nvPr>
        </p:nvSpPr>
        <p:spPr>
          <a:xfrm>
            <a:off x="4804825" y="4080225"/>
            <a:ext cx="4027500" cy="9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23" name="Google Shape;423;p7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24" name="Google Shape;424;p7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25" name="Google Shape;425;p78"/>
          <p:cNvSpPr txBox="1">
            <a:spLocks noGrp="1"/>
          </p:cNvSpPr>
          <p:nvPr>
            <p:ph type="subTitle" idx="5"/>
          </p:nvPr>
        </p:nvSpPr>
        <p:spPr>
          <a:xfrm>
            <a:off x="311725" y="3582900"/>
            <a:ext cx="4027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26" name="Google Shape;426;p78"/>
          <p:cNvSpPr txBox="1">
            <a:spLocks noGrp="1"/>
          </p:cNvSpPr>
          <p:nvPr>
            <p:ph type="subTitle" idx="6"/>
          </p:nvPr>
        </p:nvSpPr>
        <p:spPr>
          <a:xfrm>
            <a:off x="4804825" y="3582900"/>
            <a:ext cx="4027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storyboards">
  <p:cSld name="CUSTOM_4_1_1"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79"/>
          <p:cNvSpPr txBox="1">
            <a:spLocks noGrp="1"/>
          </p:cNvSpPr>
          <p:nvPr>
            <p:ph type="body" idx="1"/>
          </p:nvPr>
        </p:nvSpPr>
        <p:spPr>
          <a:xfrm>
            <a:off x="311700" y="3911700"/>
            <a:ext cx="2627100" cy="10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29" name="Google Shape;429;p79"/>
          <p:cNvSpPr>
            <a:spLocks noGrp="1"/>
          </p:cNvSpPr>
          <p:nvPr>
            <p:ph type="pic" idx="2"/>
          </p:nvPr>
        </p:nvSpPr>
        <p:spPr>
          <a:xfrm>
            <a:off x="62052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430" name="Google Shape;430;p79"/>
          <p:cNvSpPr>
            <a:spLocks noGrp="1"/>
          </p:cNvSpPr>
          <p:nvPr>
            <p:ph type="pic" idx="3"/>
          </p:nvPr>
        </p:nvSpPr>
        <p:spPr>
          <a:xfrm>
            <a:off x="3117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431" name="Google Shape;431;p79"/>
          <p:cNvSpPr txBox="1">
            <a:spLocks noGrp="1"/>
          </p:cNvSpPr>
          <p:nvPr>
            <p:ph type="body" idx="4"/>
          </p:nvPr>
        </p:nvSpPr>
        <p:spPr>
          <a:xfrm>
            <a:off x="6205225" y="3911700"/>
            <a:ext cx="2627100" cy="10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32" name="Google Shape;432;p79"/>
          <p:cNvSpPr>
            <a:spLocks noGrp="1"/>
          </p:cNvSpPr>
          <p:nvPr>
            <p:ph type="pic" idx="5"/>
          </p:nvPr>
        </p:nvSpPr>
        <p:spPr>
          <a:xfrm>
            <a:off x="3255250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433" name="Google Shape;433;p79"/>
          <p:cNvSpPr txBox="1">
            <a:spLocks noGrp="1"/>
          </p:cNvSpPr>
          <p:nvPr>
            <p:ph type="body" idx="6"/>
          </p:nvPr>
        </p:nvSpPr>
        <p:spPr>
          <a:xfrm>
            <a:off x="3255250" y="3911700"/>
            <a:ext cx="2627100" cy="10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34" name="Google Shape;434;p7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35" name="Google Shape;435;p7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36" name="Google Shape;436;p79"/>
          <p:cNvSpPr txBox="1">
            <a:spLocks noGrp="1"/>
          </p:cNvSpPr>
          <p:nvPr>
            <p:ph type="subTitle" idx="7"/>
          </p:nvPr>
        </p:nvSpPr>
        <p:spPr>
          <a:xfrm>
            <a:off x="311725" y="3430500"/>
            <a:ext cx="26271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37" name="Google Shape;437;p79"/>
          <p:cNvSpPr txBox="1">
            <a:spLocks noGrp="1"/>
          </p:cNvSpPr>
          <p:nvPr>
            <p:ph type="subTitle" idx="8"/>
          </p:nvPr>
        </p:nvSpPr>
        <p:spPr>
          <a:xfrm>
            <a:off x="6205225" y="3430500"/>
            <a:ext cx="26271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38" name="Google Shape;438;p79"/>
          <p:cNvSpPr txBox="1">
            <a:spLocks noGrp="1"/>
          </p:cNvSpPr>
          <p:nvPr>
            <p:ph type="subTitle" idx="9"/>
          </p:nvPr>
        </p:nvSpPr>
        <p:spPr>
          <a:xfrm>
            <a:off x="3255250" y="3430500"/>
            <a:ext cx="26271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only">
  <p:cSld name="CUSTOM_5_1"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80"/>
          <p:cNvSpPr>
            <a:spLocks noGrp="1"/>
          </p:cNvSpPr>
          <p:nvPr>
            <p:ph type="pic" idx="2"/>
          </p:nvPr>
        </p:nvSpPr>
        <p:spPr>
          <a:xfrm>
            <a:off x="311700" y="445025"/>
            <a:ext cx="8520600" cy="4218300"/>
          </a:xfrm>
          <a:prstGeom prst="rect">
            <a:avLst/>
          </a:prstGeom>
          <a:noFill/>
          <a:ln>
            <a:noFill/>
          </a:ln>
        </p:spPr>
      </p:sp>
      <p:sp>
        <p:nvSpPr>
          <p:cNvPr id="441" name="Google Shape;441;p8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grid">
  <p:cSld name="CUSTOM_6_1"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8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44" name="Google Shape;444;p81"/>
          <p:cNvSpPr>
            <a:spLocks noGrp="1"/>
          </p:cNvSpPr>
          <p:nvPr>
            <p:ph type="pic" idx="2"/>
          </p:nvPr>
        </p:nvSpPr>
        <p:spPr>
          <a:xfrm>
            <a:off x="338960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45" name="Google Shape;445;p81"/>
          <p:cNvSpPr>
            <a:spLocks noGrp="1"/>
          </p:cNvSpPr>
          <p:nvPr>
            <p:ph type="pic" idx="3"/>
          </p:nvPr>
        </p:nvSpPr>
        <p:spPr>
          <a:xfrm>
            <a:off x="5195935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46" name="Google Shape;446;p81"/>
          <p:cNvSpPr>
            <a:spLocks noGrp="1"/>
          </p:cNvSpPr>
          <p:nvPr>
            <p:ph type="pic" idx="4"/>
          </p:nvPr>
        </p:nvSpPr>
        <p:spPr>
          <a:xfrm>
            <a:off x="700227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47" name="Google Shape;447;p81"/>
          <p:cNvSpPr>
            <a:spLocks noGrp="1"/>
          </p:cNvSpPr>
          <p:nvPr>
            <p:ph type="pic" idx="5"/>
          </p:nvPr>
        </p:nvSpPr>
        <p:spPr>
          <a:xfrm>
            <a:off x="3389588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48" name="Google Shape;448;p81"/>
          <p:cNvSpPr>
            <a:spLocks noGrp="1"/>
          </p:cNvSpPr>
          <p:nvPr>
            <p:ph type="pic" idx="6"/>
          </p:nvPr>
        </p:nvSpPr>
        <p:spPr>
          <a:xfrm>
            <a:off x="5195922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49" name="Google Shape;449;p81"/>
          <p:cNvSpPr>
            <a:spLocks noGrp="1"/>
          </p:cNvSpPr>
          <p:nvPr>
            <p:ph type="pic" idx="7"/>
          </p:nvPr>
        </p:nvSpPr>
        <p:spPr>
          <a:xfrm>
            <a:off x="7002257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50" name="Google Shape;450;p81"/>
          <p:cNvSpPr txBox="1">
            <a:spLocks noGrp="1"/>
          </p:cNvSpPr>
          <p:nvPr>
            <p:ph type="title"/>
          </p:nvPr>
        </p:nvSpPr>
        <p:spPr>
          <a:xfrm>
            <a:off x="351550" y="445025"/>
            <a:ext cx="2596800" cy="17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51" name="Google Shape;451;p81"/>
          <p:cNvSpPr>
            <a:spLocks noGrp="1"/>
          </p:cNvSpPr>
          <p:nvPr>
            <p:ph type="pic" idx="8"/>
          </p:nvPr>
        </p:nvSpPr>
        <p:spPr>
          <a:xfrm>
            <a:off x="3389588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52" name="Google Shape;452;p81"/>
          <p:cNvSpPr>
            <a:spLocks noGrp="1"/>
          </p:cNvSpPr>
          <p:nvPr>
            <p:ph type="pic" idx="9"/>
          </p:nvPr>
        </p:nvSpPr>
        <p:spPr>
          <a:xfrm>
            <a:off x="5195922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53" name="Google Shape;453;p81"/>
          <p:cNvSpPr>
            <a:spLocks noGrp="1"/>
          </p:cNvSpPr>
          <p:nvPr>
            <p:ph type="pic" idx="13"/>
          </p:nvPr>
        </p:nvSpPr>
        <p:spPr>
          <a:xfrm>
            <a:off x="7002257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564">
          <p15:clr>
            <a:srgbClr val="E46962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udent Page 1">
  <p:cSld name="CUSTOM_7">
    <p:bg>
      <p:bgPr>
        <a:solidFill>
          <a:schemeClr val="dk2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8"/>
          <p:cNvSpPr>
            <a:spLocks noGrp="1"/>
          </p:cNvSpPr>
          <p:nvPr>
            <p:ph type="pic" idx="2"/>
          </p:nvPr>
        </p:nvSpPr>
        <p:spPr>
          <a:xfrm>
            <a:off x="274950" y="1159275"/>
            <a:ext cx="2096400" cy="3705000"/>
          </a:xfrm>
          <a:prstGeom prst="roundRect">
            <a:avLst>
              <a:gd name="adj" fmla="val 11005"/>
            </a:avLst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5" name="Google Shape;85;p28"/>
          <p:cNvSpPr/>
          <p:nvPr/>
        </p:nvSpPr>
        <p:spPr>
          <a:xfrm>
            <a:off x="2547100" y="284775"/>
            <a:ext cx="6326700" cy="704400"/>
          </a:xfrm>
          <a:prstGeom prst="roundRect">
            <a:avLst>
              <a:gd name="adj" fmla="val 25275"/>
            </a:avLst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155425" rIns="91425" bIns="914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endParaRPr sz="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28"/>
          <p:cNvSpPr/>
          <p:nvPr/>
        </p:nvSpPr>
        <p:spPr>
          <a:xfrm>
            <a:off x="2547100" y="1164975"/>
            <a:ext cx="6326700" cy="3693600"/>
          </a:xfrm>
          <a:prstGeom prst="roundRect">
            <a:avLst>
              <a:gd name="adj" fmla="val 5734"/>
            </a:avLst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endParaRPr sz="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28"/>
          <p:cNvSpPr/>
          <p:nvPr/>
        </p:nvSpPr>
        <p:spPr>
          <a:xfrm>
            <a:off x="274950" y="284775"/>
            <a:ext cx="2096400" cy="704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109725" rIns="91425" bIns="914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Arial"/>
              <a:buNone/>
            </a:pPr>
            <a:endParaRPr sz="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28"/>
          <p:cNvSpPr txBox="1"/>
          <p:nvPr/>
        </p:nvSpPr>
        <p:spPr>
          <a:xfrm>
            <a:off x="2840350" y="1414100"/>
            <a:ext cx="5740200" cy="31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9" name="Google Shape;89;p28"/>
          <p:cNvSpPr txBox="1">
            <a:spLocks noGrp="1"/>
          </p:cNvSpPr>
          <p:nvPr>
            <p:ph type="body" idx="1"/>
          </p:nvPr>
        </p:nvSpPr>
        <p:spPr>
          <a:xfrm>
            <a:off x="2845275" y="1412150"/>
            <a:ext cx="5732400" cy="31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90" name="Google Shape;90;p28"/>
          <p:cNvSpPr txBox="1">
            <a:spLocks noGrp="1"/>
          </p:cNvSpPr>
          <p:nvPr>
            <p:ph type="title"/>
          </p:nvPr>
        </p:nvSpPr>
        <p:spPr>
          <a:xfrm>
            <a:off x="2547100" y="327125"/>
            <a:ext cx="6326700" cy="6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9pPr>
          </a:lstStyle>
          <a:p>
            <a:endParaRPr/>
          </a:p>
        </p:txBody>
      </p:sp>
      <p:sp>
        <p:nvSpPr>
          <p:cNvPr id="91" name="Google Shape;91;p28"/>
          <p:cNvSpPr txBox="1">
            <a:spLocks noGrp="1"/>
          </p:cNvSpPr>
          <p:nvPr>
            <p:ph type="subTitle" idx="3"/>
          </p:nvPr>
        </p:nvSpPr>
        <p:spPr>
          <a:xfrm>
            <a:off x="274950" y="284775"/>
            <a:ext cx="2096400" cy="7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 b="1">
                <a:latin typeface="Della Respira"/>
                <a:ea typeface="Della Respira"/>
                <a:cs typeface="Della Respira"/>
                <a:sym typeface="Della Respir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26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62" name="Google Shape;462;p26"/>
          <p:cNvSpPr txBox="1"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463" name="Google Shape;463;p2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64" name="Google Shape;464;p2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65" name="Google Shape;465;p2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83"/>
          <p:cNvSpPr txBox="1"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74" name="Google Shape;474;p83"/>
          <p:cNvSpPr txBox="1">
            <a:spLocks noGrp="1"/>
          </p:cNvSpPr>
          <p:nvPr>
            <p:ph type="body" idx="1"/>
          </p:nvPr>
        </p:nvSpPr>
        <p:spPr>
          <a:xfrm>
            <a:off x="623888" y="3442097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475" name="Google Shape;475;p8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76" name="Google Shape;476;p8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77" name="Google Shape;477;p8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84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80" name="Google Shape;480;p84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481" name="Google Shape;481;p84"/>
          <p:cNvSpPr txBox="1">
            <a:spLocks noGrp="1"/>
          </p:cNvSpPr>
          <p:nvPr>
            <p:ph type="body" idx="2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482" name="Google Shape;482;p8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83" name="Google Shape;483;p8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84" name="Google Shape;484;p8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85"/>
          <p:cNvSpPr txBox="1"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87" name="Google Shape;487;p85"/>
          <p:cNvSpPr txBox="1">
            <a:spLocks noGrp="1"/>
          </p:cNvSpPr>
          <p:nvPr>
            <p:ph type="body" idx="1"/>
          </p:nvPr>
        </p:nvSpPr>
        <p:spPr>
          <a:xfrm>
            <a:off x="629841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488" name="Google Shape;488;p85"/>
          <p:cNvSpPr txBox="1">
            <a:spLocks noGrp="1"/>
          </p:cNvSpPr>
          <p:nvPr>
            <p:ph type="body" idx="2"/>
          </p:nvPr>
        </p:nvSpPr>
        <p:spPr>
          <a:xfrm>
            <a:off x="629841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489" name="Google Shape;489;p85"/>
          <p:cNvSpPr txBox="1">
            <a:spLocks noGrp="1"/>
          </p:cNvSpPr>
          <p:nvPr>
            <p:ph type="body" idx="3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490" name="Google Shape;490;p85"/>
          <p:cNvSpPr txBox="1">
            <a:spLocks noGrp="1"/>
          </p:cNvSpPr>
          <p:nvPr>
            <p:ph type="body" idx="4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491" name="Google Shape;491;p8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92" name="Google Shape;492;p8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93" name="Google Shape;493;p8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86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96" name="Google Shape;496;p8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97" name="Google Shape;497;p8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98" name="Google Shape;498;p8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01" name="Google Shape;501;p8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02" name="Google Shape;502;p8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88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05" name="Google Shape;505;p88"/>
          <p:cNvSpPr txBox="1">
            <a:spLocks noGrp="1"/>
          </p:cNvSpPr>
          <p:nvPr>
            <p:ph type="body" idx="1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619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marL="2286000" lvl="4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marL="2743200" lvl="5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506" name="Google Shape;506;p88"/>
          <p:cNvSpPr txBox="1">
            <a:spLocks noGrp="1"/>
          </p:cNvSpPr>
          <p:nvPr>
            <p:ph type="body" idx="2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507" name="Google Shape;507;p8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08" name="Google Shape;508;p8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09" name="Google Shape;509;p8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89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12" name="Google Shape;512;p89"/>
          <p:cNvSpPr>
            <a:spLocks noGrp="1"/>
          </p:cNvSpPr>
          <p:nvPr>
            <p:ph type="pic" idx="2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</p:sp>
      <p:sp>
        <p:nvSpPr>
          <p:cNvPr id="513" name="Google Shape;513;p89"/>
          <p:cNvSpPr txBox="1">
            <a:spLocks noGrp="1"/>
          </p:cNvSpPr>
          <p:nvPr>
            <p:ph type="body" idx="1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514" name="Google Shape;514;p8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15" name="Google Shape;515;p89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16" name="Google Shape;516;p8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90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19" name="Google Shape;519;p90"/>
          <p:cNvSpPr txBox="1">
            <a:spLocks noGrp="1"/>
          </p:cNvSpPr>
          <p:nvPr>
            <p:ph type="body" idx="1"/>
          </p:nvPr>
        </p:nvSpPr>
        <p:spPr>
          <a:xfrm rot="5400000">
            <a:off x="2940248" y="-942379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520" name="Google Shape;520;p9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21" name="Google Shape;521;p90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22" name="Google Shape;522;p9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91"/>
          <p:cNvSpPr txBox="1">
            <a:spLocks noGrp="1"/>
          </p:cNvSpPr>
          <p:nvPr>
            <p:ph type="title"/>
          </p:nvPr>
        </p:nvSpPr>
        <p:spPr>
          <a:xfrm rot="5400000">
            <a:off x="5350073" y="1467445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25" name="Google Shape;525;p91"/>
          <p:cNvSpPr txBox="1">
            <a:spLocks noGrp="1"/>
          </p:cNvSpPr>
          <p:nvPr>
            <p:ph type="body" idx="1"/>
          </p:nvPr>
        </p:nvSpPr>
        <p:spPr>
          <a:xfrm rot="5400000">
            <a:off x="1349573" y="-447080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526" name="Google Shape;526;p9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27" name="Google Shape;527;p9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28" name="Google Shape;528;p9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d Cover">
  <p:cSld name="CUSTOM_15">
    <p:bg>
      <p:bgPr>
        <a:solidFill>
          <a:schemeClr val="dk2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9"/>
          <p:cNvSpPr>
            <a:spLocks noGrp="1"/>
          </p:cNvSpPr>
          <p:nvPr>
            <p:ph type="pic" idx="2"/>
          </p:nvPr>
        </p:nvSpPr>
        <p:spPr>
          <a:xfrm>
            <a:off x="274950" y="284975"/>
            <a:ext cx="8598900" cy="1623300"/>
          </a:xfrm>
          <a:prstGeom prst="roundRect">
            <a:avLst>
              <a:gd name="adj" fmla="val 14452"/>
            </a:avLst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4" name="Google Shape;94;p29"/>
          <p:cNvSpPr>
            <a:spLocks noGrp="1"/>
          </p:cNvSpPr>
          <p:nvPr>
            <p:ph type="pic" idx="3"/>
          </p:nvPr>
        </p:nvSpPr>
        <p:spPr>
          <a:xfrm>
            <a:off x="274950" y="3235225"/>
            <a:ext cx="8598900" cy="1623300"/>
          </a:xfrm>
          <a:prstGeom prst="roundRect">
            <a:avLst>
              <a:gd name="adj" fmla="val 14452"/>
            </a:avLst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5" name="Google Shape;95;p29"/>
          <p:cNvSpPr/>
          <p:nvPr/>
        </p:nvSpPr>
        <p:spPr>
          <a:xfrm>
            <a:off x="274950" y="2144550"/>
            <a:ext cx="8598900" cy="854400"/>
          </a:xfrm>
          <a:prstGeom prst="roundRect">
            <a:avLst>
              <a:gd name="adj" fmla="val 25275"/>
            </a:avLst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182875" rIns="91425" bIns="914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29"/>
          <p:cNvSpPr txBox="1">
            <a:spLocks noGrp="1"/>
          </p:cNvSpPr>
          <p:nvPr>
            <p:ph type="title"/>
          </p:nvPr>
        </p:nvSpPr>
        <p:spPr>
          <a:xfrm>
            <a:off x="272650" y="2189271"/>
            <a:ext cx="8601300" cy="8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CUSTOM_16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30"/>
          <p:cNvSpPr/>
          <p:nvPr/>
        </p:nvSpPr>
        <p:spPr>
          <a:xfrm>
            <a:off x="274950" y="1318300"/>
            <a:ext cx="8598900" cy="24789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182875" rIns="91425" bIns="914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30"/>
          <p:cNvSpPr txBox="1">
            <a:spLocks noGrp="1"/>
          </p:cNvSpPr>
          <p:nvPr>
            <p:ph type="title"/>
          </p:nvPr>
        </p:nvSpPr>
        <p:spPr>
          <a:xfrm>
            <a:off x="274725" y="1346288"/>
            <a:ext cx="8598900" cy="24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orybook 1">
  <p:cSld name="CUSTOM_4">
    <p:bg>
      <p:bgPr>
        <a:solidFill>
          <a:schemeClr val="dk2"/>
        </a:solid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1"/>
          <p:cNvSpPr>
            <a:spLocks noGrp="1"/>
          </p:cNvSpPr>
          <p:nvPr>
            <p:ph type="pic" idx="2"/>
          </p:nvPr>
        </p:nvSpPr>
        <p:spPr>
          <a:xfrm>
            <a:off x="4676850" y="279050"/>
            <a:ext cx="4201200" cy="4573800"/>
          </a:xfrm>
          <a:prstGeom prst="roundRect">
            <a:avLst>
              <a:gd name="adj" fmla="val 4826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2" name="Google Shape;102;p31"/>
          <p:cNvSpPr/>
          <p:nvPr/>
        </p:nvSpPr>
        <p:spPr>
          <a:xfrm>
            <a:off x="274950" y="1164975"/>
            <a:ext cx="4201200" cy="3693600"/>
          </a:xfrm>
          <a:prstGeom prst="roundRect">
            <a:avLst>
              <a:gd name="adj" fmla="val 5734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endParaRPr sz="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31"/>
          <p:cNvSpPr txBox="1">
            <a:spLocks noGrp="1"/>
          </p:cNvSpPr>
          <p:nvPr>
            <p:ph type="body" idx="1"/>
          </p:nvPr>
        </p:nvSpPr>
        <p:spPr>
          <a:xfrm>
            <a:off x="510325" y="1412150"/>
            <a:ext cx="3733200" cy="31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104" name="Google Shape;104;p31"/>
          <p:cNvSpPr/>
          <p:nvPr/>
        </p:nvSpPr>
        <p:spPr>
          <a:xfrm>
            <a:off x="274950" y="284775"/>
            <a:ext cx="4201200" cy="704400"/>
          </a:xfrm>
          <a:prstGeom prst="roundRect">
            <a:avLst>
              <a:gd name="adj" fmla="val 25275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182875" rIns="91425" bIns="914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endParaRPr sz="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31"/>
          <p:cNvSpPr txBox="1">
            <a:spLocks noGrp="1"/>
          </p:cNvSpPr>
          <p:nvPr>
            <p:ph type="title"/>
          </p:nvPr>
        </p:nvSpPr>
        <p:spPr>
          <a:xfrm>
            <a:off x="272650" y="327125"/>
            <a:ext cx="4201200" cy="6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9pPr>
          </a:lstStyle>
          <a:p>
            <a:endParaRPr/>
          </a:p>
        </p:txBody>
      </p:sp>
      <p:sp>
        <p:nvSpPr>
          <p:cNvPr id="106" name="Google Shape;106;p31"/>
          <p:cNvSpPr/>
          <p:nvPr/>
        </p:nvSpPr>
        <p:spPr>
          <a:xfrm>
            <a:off x="8008325" y="109825"/>
            <a:ext cx="1018200" cy="3957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109725" rIns="91425" bIns="914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"/>
              <a:buFont typeface="Arial"/>
              <a:buNone/>
            </a:pPr>
            <a:endParaRPr sz="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31"/>
          <p:cNvSpPr txBox="1">
            <a:spLocks noGrp="1"/>
          </p:cNvSpPr>
          <p:nvPr>
            <p:ph type="subTitle" idx="3"/>
          </p:nvPr>
        </p:nvSpPr>
        <p:spPr>
          <a:xfrm>
            <a:off x="8008325" y="109825"/>
            <a:ext cx="1018200" cy="39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Della Respira"/>
              <a:buNone/>
              <a:defRPr sz="1100" b="1">
                <a:latin typeface="Della Respira"/>
                <a:ea typeface="Della Respira"/>
                <a:cs typeface="Della Respira"/>
                <a:sym typeface="Della Respir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7.xml"/><Relationship Id="rId3" Type="http://schemas.openxmlformats.org/officeDocument/2006/relationships/slideLayout" Target="../slideLayouts/slideLayout62.xml"/><Relationship Id="rId7" Type="http://schemas.openxmlformats.org/officeDocument/2006/relationships/slideLayout" Target="../slideLayouts/slideLayout66.xml"/><Relationship Id="rId2" Type="http://schemas.openxmlformats.org/officeDocument/2006/relationships/slideLayout" Target="../slideLayouts/slideLayout61.xml"/><Relationship Id="rId1" Type="http://schemas.openxmlformats.org/officeDocument/2006/relationships/slideLayout" Target="../slideLayouts/slideLayout60.xml"/><Relationship Id="rId6" Type="http://schemas.openxmlformats.org/officeDocument/2006/relationships/slideLayout" Target="../slideLayouts/slideLayout65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64.xml"/><Relationship Id="rId10" Type="http://schemas.openxmlformats.org/officeDocument/2006/relationships/slideLayout" Target="../slideLayouts/slideLayout69.xml"/><Relationship Id="rId4" Type="http://schemas.openxmlformats.org/officeDocument/2006/relationships/slideLayout" Target="../slideLayouts/slideLayout63.xml"/><Relationship Id="rId9" Type="http://schemas.openxmlformats.org/officeDocument/2006/relationships/slideLayout" Target="../slideLayouts/slideLayout6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Della Respira"/>
              <a:buNone/>
              <a:defRPr sz="4200" b="1" i="0" u="none" strike="noStrike" cap="none">
                <a:solidFill>
                  <a:schemeClr val="dk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la Respira"/>
              <a:buNone/>
              <a:defRPr sz="2800" b="0" i="0" u="none" strike="noStrike" cap="none">
                <a:solidFill>
                  <a:schemeClr val="dk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la Respira"/>
              <a:buNone/>
              <a:defRPr sz="2800" b="0" i="0" u="none" strike="noStrike" cap="none">
                <a:solidFill>
                  <a:schemeClr val="dk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la Respira"/>
              <a:buNone/>
              <a:defRPr sz="2800" b="0" i="0" u="none" strike="noStrike" cap="none">
                <a:solidFill>
                  <a:schemeClr val="dk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la Respira"/>
              <a:buNone/>
              <a:defRPr sz="2800" b="0" i="0" u="none" strike="noStrike" cap="none">
                <a:solidFill>
                  <a:schemeClr val="dk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la Respira"/>
              <a:buNone/>
              <a:defRPr sz="2800" b="0" i="0" u="none" strike="noStrike" cap="none">
                <a:solidFill>
                  <a:schemeClr val="dk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la Respira"/>
              <a:buNone/>
              <a:defRPr sz="2800" b="0" i="0" u="none" strike="noStrike" cap="none">
                <a:solidFill>
                  <a:schemeClr val="dk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la Respira"/>
              <a:buNone/>
              <a:defRPr sz="2800" b="0" i="0" u="none" strike="noStrike" cap="none">
                <a:solidFill>
                  <a:schemeClr val="dk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la Respira"/>
              <a:buNone/>
              <a:defRPr sz="2800" b="0" i="0" u="none" strike="noStrike" cap="none">
                <a:solidFill>
                  <a:schemeClr val="dk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>
            <a:endParaRPr/>
          </a:p>
        </p:txBody>
      </p:sp>
      <p:sp>
        <p:nvSpPr>
          <p:cNvPr id="7" name="Google Shape;7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" name="Google Shape;8;p20"/>
          <p:cNvSpPr txBox="1">
            <a:spLocks noGrp="1"/>
          </p:cNvSpPr>
          <p:nvPr>
            <p:ph type="body" idx="1"/>
          </p:nvPr>
        </p:nvSpPr>
        <p:spPr>
          <a:xfrm>
            <a:off x="3010150" y="1510025"/>
            <a:ext cx="5522700" cy="20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DM Sans"/>
              <a:buChar char="●"/>
              <a:defRPr sz="160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DM Sans"/>
              <a:buChar char="○"/>
              <a:defRPr sz="160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DM Sans"/>
              <a:buChar char="■"/>
              <a:defRPr sz="160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DM Sans"/>
              <a:buChar char="●"/>
              <a:defRPr sz="160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DM Sans"/>
              <a:buChar char="○"/>
              <a:defRPr sz="160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DM Sans"/>
              <a:buChar char="■"/>
              <a:defRPr sz="160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DM Sans"/>
              <a:buChar char="●"/>
              <a:defRPr sz="160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DM Sans"/>
              <a:buChar char="○"/>
              <a:defRPr sz="160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DM Sans"/>
              <a:buChar char="■"/>
              <a:defRPr sz="160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25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6" name="Google Shape;456;p25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57" name="Google Shape;457;p2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58" name="Google Shape;458;p2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59" name="Google Shape;459;p2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09" r:id="rId1"/>
    <p:sldLayoutId id="2147483711" r:id="rId2"/>
    <p:sldLayoutId id="2147483712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.png"/><Relationship Id="rId3" Type="http://schemas.openxmlformats.org/officeDocument/2006/relationships/image" Target="../media/image9.jpg"/><Relationship Id="rId7" Type="http://schemas.openxmlformats.org/officeDocument/2006/relationships/image" Target="../media/image14.png"/><Relationship Id="rId12" Type="http://schemas.openxmlformats.org/officeDocument/2006/relationships/image" Target="../media/image2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0.xml"/><Relationship Id="rId6" Type="http://schemas.openxmlformats.org/officeDocument/2006/relationships/image" Target="../media/image13.png"/><Relationship Id="rId11" Type="http://schemas.openxmlformats.org/officeDocument/2006/relationships/image" Target="../media/image20.gif"/><Relationship Id="rId5" Type="http://schemas.openxmlformats.org/officeDocument/2006/relationships/image" Target="../media/image12.jpg"/><Relationship Id="rId10" Type="http://schemas.openxmlformats.org/officeDocument/2006/relationships/image" Target="../media/image19.jpg"/><Relationship Id="rId4" Type="http://schemas.openxmlformats.org/officeDocument/2006/relationships/image" Target="../media/image10.jpg"/><Relationship Id="rId9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3.jpeg"/><Relationship Id="rId3" Type="http://schemas.openxmlformats.org/officeDocument/2006/relationships/image" Target="../media/image2.png"/><Relationship Id="rId7" Type="http://schemas.openxmlformats.org/officeDocument/2006/relationships/image" Target="../media/image28.pn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images.app.goo.gl/poD1mmhuhFKsfAdx8" TargetMode="External"/><Relationship Id="rId7" Type="http://schemas.openxmlformats.org/officeDocument/2006/relationships/hyperlink" Target="https://www.freepik.com/premium-vector/upload-document-uploading-file-flat-icon-share-send-document-file-uploading-downloading-synchronizing-file-icon-use-web-page-mobile-apps-ui-web-hosting_26197955.htm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0.xml"/><Relationship Id="rId6" Type="http://schemas.openxmlformats.org/officeDocument/2006/relationships/hyperlink" Target="https://images.app.goo.gl/EBo3Qs2voXmUR6g89" TargetMode="External"/><Relationship Id="rId5" Type="http://schemas.openxmlformats.org/officeDocument/2006/relationships/hyperlink" Target="https://www.freepik.com/premium-vector/voice-command-microphone-icon_71174674.html" TargetMode="External"/><Relationship Id="rId4" Type="http://schemas.openxmlformats.org/officeDocument/2006/relationships/hyperlink" Target="https://images.app.goo.gl/4Te8wFEzFSLLiZ9a7" TargetMode="Externa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0.xml"/><Relationship Id="rId6" Type="http://schemas.openxmlformats.org/officeDocument/2006/relationships/image" Target="../media/image12.jpg"/><Relationship Id="rId5" Type="http://schemas.openxmlformats.org/officeDocument/2006/relationships/image" Target="../media/image11.gif"/><Relationship Id="rId4" Type="http://schemas.openxmlformats.org/officeDocument/2006/relationships/image" Target="../media/image10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2.png"/><Relationship Id="rId3" Type="http://schemas.openxmlformats.org/officeDocument/2006/relationships/image" Target="../media/image9.jpg"/><Relationship Id="rId7" Type="http://schemas.openxmlformats.org/officeDocument/2006/relationships/image" Target="../media/image13.png"/><Relationship Id="rId12" Type="http://schemas.openxmlformats.org/officeDocument/2006/relationships/image" Target="../media/image18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0.xml"/><Relationship Id="rId6" Type="http://schemas.openxmlformats.org/officeDocument/2006/relationships/image" Target="../media/image12.jpg"/><Relationship Id="rId11" Type="http://schemas.openxmlformats.org/officeDocument/2006/relationships/image" Target="../media/image17.png"/><Relationship Id="rId5" Type="http://schemas.openxmlformats.org/officeDocument/2006/relationships/image" Target="../media/image11.gif"/><Relationship Id="rId10" Type="http://schemas.openxmlformats.org/officeDocument/2006/relationships/image" Target="../media/image16.png"/><Relationship Id="rId4" Type="http://schemas.openxmlformats.org/officeDocument/2006/relationships/image" Target="../media/image10.jpg"/><Relationship Id="rId9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1"/>
          <p:cNvSpPr txBox="1">
            <a:spLocks noGrp="1"/>
          </p:cNvSpPr>
          <p:nvPr>
            <p:ph type="title"/>
          </p:nvPr>
        </p:nvSpPr>
        <p:spPr>
          <a:xfrm>
            <a:off x="438614" y="292349"/>
            <a:ext cx="7471317" cy="12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</a:pPr>
            <a:r>
              <a:rPr lang="en" sz="2400">
                <a:solidFill>
                  <a:srgbClr val="0E5447"/>
                </a:solidFill>
                <a:latin typeface="Arial"/>
                <a:ea typeface="Arial"/>
                <a:cs typeface="Arial"/>
                <a:sym typeface="Arial"/>
              </a:rPr>
              <a:t>Lab for Interdisciplinary and Broad Research in AI</a:t>
            </a:r>
            <a:br>
              <a:rPr lang="en" sz="2400">
                <a:solidFill>
                  <a:srgbClr val="0E5447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2400">
                <a:solidFill>
                  <a:srgbClr val="0E5447"/>
                </a:solidFill>
                <a:latin typeface="Arial"/>
                <a:ea typeface="Arial"/>
                <a:cs typeface="Arial"/>
                <a:sym typeface="Arial"/>
              </a:rPr>
              <a:t> (LIBRA LAB)</a:t>
            </a:r>
            <a:r>
              <a:rPr lang="en" sz="4400">
                <a:solidFill>
                  <a:srgbClr val="0E5447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8000"/>
          </a:p>
        </p:txBody>
      </p:sp>
      <p:pic>
        <p:nvPicPr>
          <p:cNvPr id="534" name="Google Shape;534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04225" y="-50303"/>
            <a:ext cx="1818300" cy="1818300"/>
          </a:xfrm>
          <a:prstGeom prst="rect">
            <a:avLst/>
          </a:prstGeom>
          <a:noFill/>
          <a:ln>
            <a:noFill/>
          </a:ln>
        </p:spPr>
      </p:pic>
      <p:sp>
        <p:nvSpPr>
          <p:cNvPr id="535" name="Google Shape;535;p1"/>
          <p:cNvSpPr/>
          <p:nvPr/>
        </p:nvSpPr>
        <p:spPr>
          <a:xfrm>
            <a:off x="1193158" y="1684539"/>
            <a:ext cx="4640700" cy="803753"/>
          </a:xfrm>
          <a:prstGeom prst="roundRect">
            <a:avLst>
              <a:gd name="adj" fmla="val 16667"/>
            </a:avLst>
          </a:prstGeom>
          <a:solidFill>
            <a:srgbClr val="B4A7D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LibraFinFact </a:t>
            </a:r>
            <a:endParaRPr sz="31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536" name="Google Shape;536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978305" y="1499799"/>
            <a:ext cx="1137025" cy="1233600"/>
          </a:xfrm>
          <a:prstGeom prst="rect">
            <a:avLst/>
          </a:prstGeom>
          <a:noFill/>
          <a:ln>
            <a:noFill/>
          </a:ln>
        </p:spPr>
      </p:pic>
      <p:sp>
        <p:nvSpPr>
          <p:cNvPr id="537" name="Google Shape;537;p1"/>
          <p:cNvSpPr/>
          <p:nvPr/>
        </p:nvSpPr>
        <p:spPr>
          <a:xfrm>
            <a:off x="141249" y="2829395"/>
            <a:ext cx="8839200" cy="2248127"/>
          </a:xfrm>
          <a:prstGeom prst="roundRect">
            <a:avLst>
              <a:gd name="adj" fmla="val 16667"/>
            </a:avLst>
          </a:prstGeom>
          <a:solidFill>
            <a:srgbClr val="29B95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1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38" name="Google Shape;538;p1"/>
          <p:cNvSpPr txBox="1"/>
          <p:nvPr/>
        </p:nvSpPr>
        <p:spPr>
          <a:xfrm>
            <a:off x="416700" y="2828993"/>
            <a:ext cx="8310600" cy="25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lang="en" sz="33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Theme - Self- Service Investigation</a:t>
            </a:r>
            <a:endParaRPr sz="33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" sz="23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Use Case -  Corporate Action Reference Data Ingestion</a:t>
            </a:r>
            <a:endParaRPr sz="23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3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                         for AI based smart Analysis</a:t>
            </a:r>
            <a:endParaRPr sz="23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br>
              <a:rPr lang="en" sz="33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33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966"/>
        </a:solidFill>
        <a:effectLst/>
      </p:bgPr>
    </p:bg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10"/>
          <p:cNvSpPr txBox="1"/>
          <p:nvPr/>
        </p:nvSpPr>
        <p:spPr>
          <a:xfrm>
            <a:off x="6192821" y="4971321"/>
            <a:ext cx="3935438" cy="223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000" b="0" i="0" u="none" strike="noStrike" cap="none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*source of images are credited in references section</a:t>
            </a:r>
            <a:endParaRPr sz="1000" b="0" i="0" u="none" strike="noStrike" cap="none" dirty="0">
              <a:solidFill>
                <a:schemeClr val="tx1">
                  <a:lumMod val="65000"/>
                  <a:lumOff val="3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76" name="Google Shape;676;p10" descr="Google Chat gets this WhatsApp-like feature: Here's how to use it - Times  of India"/>
          <p:cNvPicPr preferRelativeResize="0"/>
          <p:nvPr/>
        </p:nvPicPr>
        <p:blipFill rotWithShape="1">
          <a:blip r:embed="rId3">
            <a:alphaModFix/>
          </a:blip>
          <a:srcRect l="1506" t="20626" b="21608"/>
          <a:stretch/>
        </p:blipFill>
        <p:spPr>
          <a:xfrm>
            <a:off x="1631880" y="554521"/>
            <a:ext cx="1007430" cy="332348"/>
          </a:xfrm>
          <a:prstGeom prst="rect">
            <a:avLst/>
          </a:prstGeom>
          <a:noFill/>
          <a:ln>
            <a:noFill/>
          </a:ln>
        </p:spPr>
      </p:pic>
      <p:pic>
        <p:nvPicPr>
          <p:cNvPr id="677" name="Google Shape;677;p10" descr="Premium Vector | Voice command and microphone icon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044179" y="507620"/>
            <a:ext cx="481049" cy="481049"/>
          </a:xfrm>
          <a:prstGeom prst="rect">
            <a:avLst/>
          </a:prstGeom>
          <a:noFill/>
          <a:ln>
            <a:noFill/>
          </a:ln>
        </p:spPr>
      </p:pic>
      <p:sp>
        <p:nvSpPr>
          <p:cNvPr id="678" name="Google Shape;678;p10"/>
          <p:cNvSpPr txBox="1"/>
          <p:nvPr/>
        </p:nvSpPr>
        <p:spPr>
          <a:xfrm>
            <a:off x="2674112" y="578447"/>
            <a:ext cx="370031" cy="28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</a:t>
            </a:r>
            <a:endParaRPr sz="14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9" name="Google Shape;679;p10"/>
          <p:cNvSpPr txBox="1"/>
          <p:nvPr/>
        </p:nvSpPr>
        <p:spPr>
          <a:xfrm>
            <a:off x="2545547" y="966752"/>
            <a:ext cx="1218639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Voice Input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0" name="Google Shape;680;p10"/>
          <p:cNvSpPr/>
          <p:nvPr/>
        </p:nvSpPr>
        <p:spPr>
          <a:xfrm>
            <a:off x="1570826" y="352572"/>
            <a:ext cx="2023935" cy="891179"/>
          </a:xfrm>
          <a:prstGeom prst="rect">
            <a:avLst/>
          </a:prstGeom>
          <a:noFill/>
          <a:ln w="5715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1" name="Google Shape;681;p10"/>
          <p:cNvSpPr/>
          <p:nvPr/>
        </p:nvSpPr>
        <p:spPr>
          <a:xfrm>
            <a:off x="4511799" y="464672"/>
            <a:ext cx="1055957" cy="1055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2" name="Google Shape;682;p10"/>
          <p:cNvSpPr txBox="1"/>
          <p:nvPr/>
        </p:nvSpPr>
        <p:spPr>
          <a:xfrm>
            <a:off x="4380354" y="1566414"/>
            <a:ext cx="1318846" cy="346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LibraFinFact</a:t>
            </a:r>
            <a:endParaRPr sz="18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3" name="Google Shape;683;p10"/>
          <p:cNvSpPr/>
          <p:nvPr/>
        </p:nvSpPr>
        <p:spPr>
          <a:xfrm>
            <a:off x="4285397" y="352572"/>
            <a:ext cx="1508760" cy="1605876"/>
          </a:xfrm>
          <a:prstGeom prst="rect">
            <a:avLst/>
          </a:prstGeom>
          <a:noFill/>
          <a:ln w="5715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4" name="Google Shape;684;p10"/>
          <p:cNvSpPr txBox="1"/>
          <p:nvPr/>
        </p:nvSpPr>
        <p:spPr>
          <a:xfrm>
            <a:off x="6761269" y="1520629"/>
            <a:ext cx="2005953" cy="484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Analysis Output with reasons (sources cited)</a:t>
            </a:r>
            <a:endParaRPr sz="14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5" name="Google Shape;685;p10"/>
          <p:cNvSpPr/>
          <p:nvPr/>
        </p:nvSpPr>
        <p:spPr>
          <a:xfrm>
            <a:off x="189914" y="2439497"/>
            <a:ext cx="8809893" cy="2551013"/>
          </a:xfrm>
          <a:prstGeom prst="rect">
            <a:avLst/>
          </a:prstGeom>
          <a:noFill/>
          <a:ln w="5715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86" name="Google Shape;686;p10"/>
          <p:cNvCxnSpPr>
            <a:cxnSpLocks/>
            <a:stCxn id="683" idx="3"/>
          </p:cNvCxnSpPr>
          <p:nvPr/>
        </p:nvCxnSpPr>
        <p:spPr>
          <a:xfrm>
            <a:off x="5794157" y="1155510"/>
            <a:ext cx="1253414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pic>
        <p:nvPicPr>
          <p:cNvPr id="687" name="Google Shape;687;p10" descr="Query icon question mark with male user person Vector Image"/>
          <p:cNvPicPr preferRelativeResize="0"/>
          <p:nvPr/>
        </p:nvPicPr>
        <p:blipFill rotWithShape="1">
          <a:blip r:embed="rId5">
            <a:alphaModFix/>
          </a:blip>
          <a:srcRect l="14527" t="5385" r="14543" b="13914"/>
          <a:stretch/>
        </p:blipFill>
        <p:spPr>
          <a:xfrm>
            <a:off x="74548" y="556765"/>
            <a:ext cx="1036120" cy="1273198"/>
          </a:xfrm>
          <a:prstGeom prst="rect">
            <a:avLst/>
          </a:prstGeom>
          <a:noFill/>
          <a:ln>
            <a:noFill/>
          </a:ln>
        </p:spPr>
      </p:pic>
      <p:sp>
        <p:nvSpPr>
          <p:cNvPr id="688" name="Google Shape;688;p10"/>
          <p:cNvSpPr txBox="1"/>
          <p:nvPr/>
        </p:nvSpPr>
        <p:spPr>
          <a:xfrm>
            <a:off x="232856" y="3171425"/>
            <a:ext cx="1121708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User Query</a:t>
            </a: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9" name="Google Shape;689;p10"/>
          <p:cNvSpPr/>
          <p:nvPr/>
        </p:nvSpPr>
        <p:spPr>
          <a:xfrm>
            <a:off x="1674896" y="3091376"/>
            <a:ext cx="1205465" cy="896614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F7BCA2"/>
              </a:gs>
              <a:gs pos="50000">
                <a:srgbClr val="F4B093"/>
              </a:gs>
              <a:gs pos="100000">
                <a:srgbClr val="F7A47F"/>
              </a:gs>
            </a:gsLst>
            <a:lin ang="5400000" scaled="0"/>
          </a:gradFill>
          <a:ln w="952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LibraFinFact LLM</a:t>
            </a: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90" name="Google Shape;690;p10" descr="NewsAPI.ai - Features, Reviews ..."/>
          <p:cNvPicPr preferRelativeResize="0"/>
          <p:nvPr/>
        </p:nvPicPr>
        <p:blipFill rotWithShape="1">
          <a:blip r:embed="rId6">
            <a:alphaModFix/>
          </a:blip>
          <a:srcRect t="38852" b="39875"/>
          <a:stretch/>
        </p:blipFill>
        <p:spPr>
          <a:xfrm>
            <a:off x="1055651" y="4498154"/>
            <a:ext cx="1030350" cy="283428"/>
          </a:xfrm>
          <a:prstGeom prst="rect">
            <a:avLst/>
          </a:prstGeom>
          <a:noFill/>
          <a:ln>
            <a:noFill/>
          </a:ln>
        </p:spPr>
      </p:pic>
      <p:pic>
        <p:nvPicPr>
          <p:cNvPr id="691" name="Google Shape;691;p10" descr="What is Google Search Console API? Learn How to Configure It"/>
          <p:cNvPicPr preferRelativeResize="0"/>
          <p:nvPr/>
        </p:nvPicPr>
        <p:blipFill rotWithShape="1">
          <a:blip r:embed="rId7">
            <a:alphaModFix/>
          </a:blip>
          <a:srcRect l="20191" r="22811"/>
          <a:stretch/>
        </p:blipFill>
        <p:spPr>
          <a:xfrm>
            <a:off x="2421608" y="4232297"/>
            <a:ext cx="548175" cy="53424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92" name="Google Shape;692;p10"/>
          <p:cNvCxnSpPr>
            <a:stCxn id="689" idx="2"/>
            <a:endCxn id="690" idx="0"/>
          </p:cNvCxnSpPr>
          <p:nvPr/>
        </p:nvCxnSpPr>
        <p:spPr>
          <a:xfrm flipH="1">
            <a:off x="1570829" y="3987990"/>
            <a:ext cx="706800" cy="5103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miter lim="800000"/>
            <a:headEnd type="triangle" w="med" len="med"/>
            <a:tailEnd type="triangle" w="med" len="med"/>
          </a:ln>
        </p:spPr>
      </p:cxnSp>
      <p:cxnSp>
        <p:nvCxnSpPr>
          <p:cNvPr id="693" name="Google Shape;693;p10"/>
          <p:cNvCxnSpPr>
            <a:stCxn id="689" idx="2"/>
            <a:endCxn id="691" idx="0"/>
          </p:cNvCxnSpPr>
          <p:nvPr/>
        </p:nvCxnSpPr>
        <p:spPr>
          <a:xfrm>
            <a:off x="2277629" y="3987990"/>
            <a:ext cx="418200" cy="2442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miter lim="800000"/>
            <a:headEnd type="triangle" w="med" len="med"/>
            <a:tailEnd type="triangle" w="med" len="med"/>
          </a:ln>
        </p:spPr>
      </p:cxnSp>
      <p:pic>
        <p:nvPicPr>
          <p:cNvPr id="694" name="Google Shape;694;p10" descr="What is MongoDB? NoSQL database ...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148685" y="2500062"/>
            <a:ext cx="422140" cy="56575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95" name="Google Shape;695;p10"/>
          <p:cNvCxnSpPr>
            <a:stCxn id="689" idx="0"/>
            <a:endCxn id="694" idx="3"/>
          </p:cNvCxnSpPr>
          <p:nvPr/>
        </p:nvCxnSpPr>
        <p:spPr>
          <a:xfrm rot="10800000">
            <a:off x="1570829" y="2782976"/>
            <a:ext cx="706800" cy="3084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miter lim="800000"/>
            <a:headEnd type="triangle" w="med" len="med"/>
            <a:tailEnd type="triangle" w="med" len="med"/>
          </a:ln>
        </p:spPr>
      </p:cxnSp>
      <p:sp>
        <p:nvSpPr>
          <p:cNvPr id="696" name="Google Shape;696;p10"/>
          <p:cNvSpPr txBox="1"/>
          <p:nvPr/>
        </p:nvSpPr>
        <p:spPr>
          <a:xfrm>
            <a:off x="3277341" y="3419541"/>
            <a:ext cx="3040500" cy="13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AI based verification of various components like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54000" marR="0" lvl="0" indent="-254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AutoNum type="arabicPeriod"/>
            </a:pPr>
            <a:r>
              <a:rPr lang="en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Company Name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54000" marR="0" lvl="0" indent="-254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AutoNum type="arabicPeriod"/>
            </a:pPr>
            <a:r>
              <a:rPr lang="en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CIN number verification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54000" marR="0" lvl="0" indent="-254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AutoNum type="arabicPeriod"/>
            </a:pPr>
            <a:r>
              <a:rPr lang="en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Online Info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54000" marR="0" lvl="0" indent="-254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AutoNum type="arabicPeriod"/>
            </a:pPr>
            <a:r>
              <a:rPr lang="en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 various other factors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97" name="Google Shape;697;p10"/>
          <p:cNvCxnSpPr>
            <a:stCxn id="689" idx="3"/>
          </p:cNvCxnSpPr>
          <p:nvPr/>
        </p:nvCxnSpPr>
        <p:spPr>
          <a:xfrm rot="10800000" flipH="1">
            <a:off x="2880361" y="3532483"/>
            <a:ext cx="333600" cy="72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698" name="Google Shape;698;p10"/>
          <p:cNvSpPr/>
          <p:nvPr/>
        </p:nvSpPr>
        <p:spPr>
          <a:xfrm>
            <a:off x="3213950" y="2554550"/>
            <a:ext cx="2762100" cy="2178000"/>
          </a:xfrm>
          <a:prstGeom prst="rect">
            <a:avLst/>
          </a:prstGeom>
          <a:noFill/>
          <a:ln w="38100" cap="flat" cmpd="sng">
            <a:solidFill>
              <a:srgbClr val="0070C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99" name="Google Shape;699;p10" descr="Compressing the Story: The Magic of Text Summarization | ml-articles –  Weights &amp; Biases"/>
          <p:cNvPicPr preferRelativeResize="0"/>
          <p:nvPr/>
        </p:nvPicPr>
        <p:blipFill rotWithShape="1">
          <a:blip r:embed="rId9">
            <a:alphaModFix/>
          </a:blip>
          <a:srcRect l="7367" t="18161" r="62193" b="8807"/>
          <a:stretch/>
        </p:blipFill>
        <p:spPr>
          <a:xfrm>
            <a:off x="4196259" y="2605330"/>
            <a:ext cx="745340" cy="8369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00" name="Google Shape;700;p10"/>
          <p:cNvCxnSpPr>
            <a:stCxn id="698" idx="3"/>
            <a:endCxn id="701" idx="1"/>
          </p:cNvCxnSpPr>
          <p:nvPr/>
        </p:nvCxnSpPr>
        <p:spPr>
          <a:xfrm rot="10800000" flipH="1">
            <a:off x="5976050" y="3641150"/>
            <a:ext cx="813600" cy="24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702" name="Google Shape;702;p10"/>
          <p:cNvCxnSpPr/>
          <p:nvPr/>
        </p:nvCxnSpPr>
        <p:spPr>
          <a:xfrm flipH="1">
            <a:off x="227671" y="1958448"/>
            <a:ext cx="4057727" cy="453673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dash"/>
            <a:miter lim="800000"/>
            <a:headEnd type="none" w="sm" len="sm"/>
            <a:tailEnd type="triangle" w="med" len="med"/>
          </a:ln>
        </p:spPr>
      </p:cxnSp>
      <p:cxnSp>
        <p:nvCxnSpPr>
          <p:cNvPr id="703" name="Google Shape;703;p10"/>
          <p:cNvCxnSpPr/>
          <p:nvPr/>
        </p:nvCxnSpPr>
        <p:spPr>
          <a:xfrm>
            <a:off x="5803156" y="1976259"/>
            <a:ext cx="3196651" cy="439948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dash"/>
            <a:miter lim="800000"/>
            <a:headEnd type="none" w="sm" len="sm"/>
            <a:tailEnd type="triangle" w="med" len="med"/>
          </a:ln>
        </p:spPr>
      </p:cxnSp>
      <p:sp>
        <p:nvSpPr>
          <p:cNvPr id="704" name="Google Shape;704;p10"/>
          <p:cNvSpPr txBox="1"/>
          <p:nvPr/>
        </p:nvSpPr>
        <p:spPr>
          <a:xfrm>
            <a:off x="5899804" y="2495259"/>
            <a:ext cx="3024227" cy="623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LibraFinFact Document Fact Check System</a:t>
            </a:r>
            <a:endParaRPr sz="18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5" name="Google Shape;705;p10"/>
          <p:cNvSpPr txBox="1"/>
          <p:nvPr/>
        </p:nvSpPr>
        <p:spPr>
          <a:xfrm>
            <a:off x="2354624" y="-32431"/>
            <a:ext cx="5805916" cy="392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" sz="21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LibraFinFact Document Fact Check System Diagram</a:t>
            </a:r>
            <a:endParaRPr sz="21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06" name="Google Shape;706;p10" descr="Premium Vector | Upload document Uploading file flat icon Share or send  document file Uploading downloading synchronizing file icon for use on web  page mobile apps UI and web hosting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917160" y="1385448"/>
            <a:ext cx="1036120" cy="69019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07" name="Google Shape;707;p10"/>
          <p:cNvCxnSpPr>
            <a:stCxn id="687" idx="3"/>
            <a:endCxn id="680" idx="1"/>
          </p:cNvCxnSpPr>
          <p:nvPr/>
        </p:nvCxnSpPr>
        <p:spPr>
          <a:xfrm rot="10800000" flipH="1">
            <a:off x="1110668" y="798264"/>
            <a:ext cx="460200" cy="395100"/>
          </a:xfrm>
          <a:prstGeom prst="bentConnector3">
            <a:avLst>
              <a:gd name="adj1" fmla="val 50000"/>
            </a:avLst>
          </a:prstGeom>
          <a:noFill/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708" name="Google Shape;708;p10"/>
          <p:cNvCxnSpPr>
            <a:stCxn id="687" idx="3"/>
            <a:endCxn id="706" idx="1"/>
          </p:cNvCxnSpPr>
          <p:nvPr/>
        </p:nvCxnSpPr>
        <p:spPr>
          <a:xfrm>
            <a:off x="1110668" y="1193364"/>
            <a:ext cx="806400" cy="537300"/>
          </a:xfrm>
          <a:prstGeom prst="bentConnector3">
            <a:avLst>
              <a:gd name="adj1" fmla="val 50000"/>
            </a:avLst>
          </a:prstGeom>
          <a:noFill/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709" name="Google Shape;709;p10"/>
          <p:cNvCxnSpPr>
            <a:stCxn id="680" idx="3"/>
          </p:cNvCxnSpPr>
          <p:nvPr/>
        </p:nvCxnSpPr>
        <p:spPr>
          <a:xfrm>
            <a:off x="3594761" y="798162"/>
            <a:ext cx="690600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710" name="Google Shape;710;p10"/>
          <p:cNvCxnSpPr>
            <a:stCxn id="706" idx="3"/>
          </p:cNvCxnSpPr>
          <p:nvPr/>
        </p:nvCxnSpPr>
        <p:spPr>
          <a:xfrm>
            <a:off x="2953280" y="1730546"/>
            <a:ext cx="1332300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pic>
        <p:nvPicPr>
          <p:cNvPr id="711" name="Google Shape;711;p10" descr="Premium Vector | Upload document Uploading file flat icon Share or send  document file Uploading downloading synchronizing file icon for use on web  page mobile apps UI and web hosting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283526" y="3599031"/>
            <a:ext cx="1036120" cy="69019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12" name="Google Shape;712;p10"/>
          <p:cNvCxnSpPr>
            <a:stCxn id="688" idx="3"/>
            <a:endCxn id="689" idx="1"/>
          </p:cNvCxnSpPr>
          <p:nvPr/>
        </p:nvCxnSpPr>
        <p:spPr>
          <a:xfrm>
            <a:off x="1354564" y="3309925"/>
            <a:ext cx="320400" cy="2298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713" name="Google Shape;713;p10"/>
          <p:cNvCxnSpPr>
            <a:stCxn id="711" idx="3"/>
            <a:endCxn id="689" idx="1"/>
          </p:cNvCxnSpPr>
          <p:nvPr/>
        </p:nvCxnSpPr>
        <p:spPr>
          <a:xfrm rot="10800000" flipH="1">
            <a:off x="1319646" y="3539729"/>
            <a:ext cx="355200" cy="4044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pic>
        <p:nvPicPr>
          <p:cNvPr id="701" name="Google Shape;701;p10" descr="Real/Fake by Franziska Volmer on Dribbble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6789735" y="3149132"/>
            <a:ext cx="1312286" cy="98421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4" name="Google Shape;714;p10" descr="Real/Fake by Franziska Volmer on Dribbble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7108102" y="544089"/>
            <a:ext cx="1312286" cy="98421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0" descr="Wrong Symbol Stock Video Footage ..."/>
          <p:cNvPicPr preferRelativeResize="0"/>
          <p:nvPr/>
        </p:nvPicPr>
        <p:blipFill rotWithShape="1">
          <a:blip r:embed="rId12">
            <a:alphaModFix/>
          </a:blip>
          <a:srcRect l="13762" t="20470" r="58943" b="23413"/>
          <a:stretch/>
        </p:blipFill>
        <p:spPr>
          <a:xfrm>
            <a:off x="5473776" y="4423746"/>
            <a:ext cx="221554" cy="2550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0" descr="Wrong Symbol Stock Video Footage ..."/>
          <p:cNvPicPr preferRelativeResize="0"/>
          <p:nvPr/>
        </p:nvPicPr>
        <p:blipFill rotWithShape="1">
          <a:blip r:embed="rId12">
            <a:alphaModFix/>
          </a:blip>
          <a:srcRect l="56283" t="22129" r="13687" b="20270"/>
          <a:stretch/>
        </p:blipFill>
        <p:spPr>
          <a:xfrm>
            <a:off x="5470253" y="3860449"/>
            <a:ext cx="237483" cy="2550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0" descr="Wrong Symbol Stock Video Footage ..."/>
          <p:cNvPicPr preferRelativeResize="0"/>
          <p:nvPr/>
        </p:nvPicPr>
        <p:blipFill rotWithShape="1">
          <a:blip r:embed="rId12">
            <a:alphaModFix/>
          </a:blip>
          <a:srcRect l="56283" t="22129" r="13687" b="20270"/>
          <a:stretch/>
        </p:blipFill>
        <p:spPr>
          <a:xfrm>
            <a:off x="5470253" y="4133347"/>
            <a:ext cx="237483" cy="2550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0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4474355" y="609285"/>
            <a:ext cx="868701" cy="88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8" grpId="0"/>
      <p:bldP spid="679" grpId="0"/>
      <p:bldP spid="680" grpId="0" animBg="1"/>
      <p:bldP spid="682" grpId="0"/>
      <p:bldP spid="683" grpId="0" animBg="1"/>
      <p:bldP spid="684" grpId="0"/>
      <p:bldP spid="685" grpId="0" animBg="1"/>
      <p:bldP spid="688" grpId="0"/>
      <p:bldP spid="689" grpId="0" animBg="1"/>
      <p:bldP spid="696" grpId="0"/>
      <p:bldP spid="698" grpId="0" animBg="1"/>
      <p:bldP spid="70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8">
          <a:extLst>
            <a:ext uri="{FF2B5EF4-FFF2-40B4-BE49-F238E27FC236}">
              <a16:creationId xmlns:a16="http://schemas.microsoft.com/office/drawing/2014/main" id="{F7EDBABE-7C53-0FF9-7C10-1341ACB449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8">
            <a:extLst>
              <a:ext uri="{FF2B5EF4-FFF2-40B4-BE49-F238E27FC236}">
                <a16:creationId xmlns:a16="http://schemas.microsoft.com/office/drawing/2014/main" id="{E9C9680B-E551-DDF6-ACA6-8E410E4F031B}"/>
              </a:ext>
            </a:extLst>
          </p:cNvPr>
          <p:cNvSpPr txBox="1"/>
          <p:nvPr/>
        </p:nvSpPr>
        <p:spPr>
          <a:xfrm>
            <a:off x="1083400" y="1289214"/>
            <a:ext cx="66891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AE798E3-481A-0F08-E00B-C7F15BF35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66D3993-F579-DCB5-7FE6-01FC6F10C4FF}"/>
              </a:ext>
            </a:extLst>
          </p:cNvPr>
          <p:cNvSpPr/>
          <p:nvPr/>
        </p:nvSpPr>
        <p:spPr>
          <a:xfrm>
            <a:off x="-102637" y="0"/>
            <a:ext cx="9246637" cy="51435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0CF8269-C10E-FEA4-E020-A961D62618E7}"/>
              </a:ext>
            </a:extLst>
          </p:cNvPr>
          <p:cNvSpPr/>
          <p:nvPr/>
        </p:nvSpPr>
        <p:spPr>
          <a:xfrm>
            <a:off x="1175656" y="0"/>
            <a:ext cx="7119258" cy="840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Google Shape;619;p8">
            <a:extLst>
              <a:ext uri="{FF2B5EF4-FFF2-40B4-BE49-F238E27FC236}">
                <a16:creationId xmlns:a16="http://schemas.microsoft.com/office/drawing/2014/main" id="{37430F61-3080-0F63-ECFB-408CC2313C22}"/>
              </a:ext>
            </a:extLst>
          </p:cNvPr>
          <p:cNvSpPr txBox="1">
            <a:spLocks/>
          </p:cNvSpPr>
          <p:nvPr/>
        </p:nvSpPr>
        <p:spPr>
          <a:xfrm>
            <a:off x="668874" y="82098"/>
            <a:ext cx="8132821" cy="8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Della Respira"/>
              <a:buNone/>
              <a:defRPr sz="4200" b="1" i="0" u="none" strike="noStrike" cap="none">
                <a:solidFill>
                  <a:schemeClr val="dk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Della Respira"/>
              <a:buNone/>
              <a:defRPr sz="4200" b="0" i="0" u="none" strike="noStrike" cap="none">
                <a:solidFill>
                  <a:schemeClr val="dk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Della Respira"/>
              <a:buNone/>
              <a:defRPr sz="4200" b="0" i="0" u="none" strike="noStrike" cap="none">
                <a:solidFill>
                  <a:schemeClr val="dk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Della Respira"/>
              <a:buNone/>
              <a:defRPr sz="4200" b="0" i="0" u="none" strike="noStrike" cap="none">
                <a:solidFill>
                  <a:schemeClr val="dk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Della Respira"/>
              <a:buNone/>
              <a:defRPr sz="4200" b="0" i="0" u="none" strike="noStrike" cap="none">
                <a:solidFill>
                  <a:schemeClr val="dk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Della Respira"/>
              <a:buNone/>
              <a:defRPr sz="4200" b="0" i="0" u="none" strike="noStrike" cap="none">
                <a:solidFill>
                  <a:schemeClr val="dk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Della Respira"/>
              <a:buNone/>
              <a:defRPr sz="4200" b="0" i="0" u="none" strike="noStrike" cap="none">
                <a:solidFill>
                  <a:schemeClr val="dk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Della Respira"/>
              <a:buNone/>
              <a:defRPr sz="4200" b="0" i="0" u="none" strike="noStrike" cap="none">
                <a:solidFill>
                  <a:schemeClr val="dk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Della Respira"/>
              <a:buNone/>
              <a:defRPr sz="4200" b="0" i="0" u="none" strike="noStrike" cap="none">
                <a:solidFill>
                  <a:schemeClr val="dk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>
            <a:pPr>
              <a:buSzPts val="1100"/>
              <a:buFont typeface="Arial"/>
              <a:buNone/>
            </a:pPr>
            <a:r>
              <a:rPr lang="en-IN" sz="2800" dirty="0"/>
              <a:t>Demo – Let’s see the app in action!</a:t>
            </a:r>
            <a:endParaRPr lang="en-IN" sz="3600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FE62B1AB-D06B-7246-B7B4-46339221FC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</p:spPr>
        <p:txBody>
          <a:bodyPr/>
          <a:lstStyle/>
          <a:p>
            <a:pPr marL="114300" indent="0">
              <a:buNone/>
            </a:pP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FC5762D-00F6-0D63-63FE-2B26AA7FB19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69" t="9931" r="1870" b="6360"/>
          <a:stretch/>
        </p:blipFill>
        <p:spPr>
          <a:xfrm>
            <a:off x="405881" y="962100"/>
            <a:ext cx="8229600" cy="3971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6736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8">
          <a:extLst>
            <a:ext uri="{FF2B5EF4-FFF2-40B4-BE49-F238E27FC236}">
              <a16:creationId xmlns:a16="http://schemas.microsoft.com/office/drawing/2014/main" id="{8529268C-6122-FBAE-ACF2-691150BB84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8">
            <a:extLst>
              <a:ext uri="{FF2B5EF4-FFF2-40B4-BE49-F238E27FC236}">
                <a16:creationId xmlns:a16="http://schemas.microsoft.com/office/drawing/2014/main" id="{3577DDC7-D199-98B1-1029-B6A216323661}"/>
              </a:ext>
            </a:extLst>
          </p:cNvPr>
          <p:cNvSpPr txBox="1"/>
          <p:nvPr/>
        </p:nvSpPr>
        <p:spPr>
          <a:xfrm>
            <a:off x="1083400" y="1289214"/>
            <a:ext cx="66891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E5C32B5-BCE7-681A-8FC9-B7EB8BD99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14248F2-827F-F4CB-6CC3-521B4CB38E17}"/>
              </a:ext>
            </a:extLst>
          </p:cNvPr>
          <p:cNvSpPr/>
          <p:nvPr/>
        </p:nvSpPr>
        <p:spPr>
          <a:xfrm>
            <a:off x="-102637" y="0"/>
            <a:ext cx="9246637" cy="51435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83E3C45-0E3A-B472-F2C0-5E319B889D98}"/>
              </a:ext>
            </a:extLst>
          </p:cNvPr>
          <p:cNvSpPr/>
          <p:nvPr/>
        </p:nvSpPr>
        <p:spPr>
          <a:xfrm>
            <a:off x="1175656" y="0"/>
            <a:ext cx="7119258" cy="840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Google Shape;619;p8">
            <a:extLst>
              <a:ext uri="{FF2B5EF4-FFF2-40B4-BE49-F238E27FC236}">
                <a16:creationId xmlns:a16="http://schemas.microsoft.com/office/drawing/2014/main" id="{C3C30AB4-D91E-9E08-294B-14DFCD9D4EEC}"/>
              </a:ext>
            </a:extLst>
          </p:cNvPr>
          <p:cNvSpPr txBox="1">
            <a:spLocks/>
          </p:cNvSpPr>
          <p:nvPr/>
        </p:nvSpPr>
        <p:spPr>
          <a:xfrm>
            <a:off x="1300697" y="61050"/>
            <a:ext cx="8132821" cy="8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Della Respira"/>
              <a:buNone/>
              <a:defRPr sz="4200" b="1" i="0" u="none" strike="noStrike" cap="none">
                <a:solidFill>
                  <a:schemeClr val="dk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Della Respira"/>
              <a:buNone/>
              <a:defRPr sz="4200" b="0" i="0" u="none" strike="noStrike" cap="none">
                <a:solidFill>
                  <a:schemeClr val="dk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Della Respira"/>
              <a:buNone/>
              <a:defRPr sz="4200" b="0" i="0" u="none" strike="noStrike" cap="none">
                <a:solidFill>
                  <a:schemeClr val="dk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Della Respira"/>
              <a:buNone/>
              <a:defRPr sz="4200" b="0" i="0" u="none" strike="noStrike" cap="none">
                <a:solidFill>
                  <a:schemeClr val="dk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Della Respira"/>
              <a:buNone/>
              <a:defRPr sz="4200" b="0" i="0" u="none" strike="noStrike" cap="none">
                <a:solidFill>
                  <a:schemeClr val="dk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Della Respira"/>
              <a:buNone/>
              <a:defRPr sz="4200" b="0" i="0" u="none" strike="noStrike" cap="none">
                <a:solidFill>
                  <a:schemeClr val="dk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Della Respira"/>
              <a:buNone/>
              <a:defRPr sz="4200" b="0" i="0" u="none" strike="noStrike" cap="none">
                <a:solidFill>
                  <a:schemeClr val="dk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Della Respira"/>
              <a:buNone/>
              <a:defRPr sz="4200" b="0" i="0" u="none" strike="noStrike" cap="none">
                <a:solidFill>
                  <a:schemeClr val="dk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Della Respira"/>
              <a:buNone/>
              <a:defRPr sz="4200" b="0" i="0" u="none" strike="noStrike" cap="none">
                <a:solidFill>
                  <a:schemeClr val="dk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>
            <a:pPr algn="l">
              <a:buSzPts val="1100"/>
              <a:buFont typeface="Arial"/>
              <a:buNone/>
            </a:pPr>
            <a:r>
              <a:rPr lang="en-IN" sz="3600" dirty="0"/>
              <a:t>Model  Performance and Results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3DA5A83-1903-3645-9EF3-58F1EB054DF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99" t="10180" r="1624" b="7464"/>
          <a:stretch/>
        </p:blipFill>
        <p:spPr>
          <a:xfrm>
            <a:off x="-17520" y="901050"/>
            <a:ext cx="4752805" cy="225176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6271AAA-03A4-1E4D-A85B-DC68F5DDAF1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0332" r="3761" b="6360"/>
          <a:stretch/>
        </p:blipFill>
        <p:spPr>
          <a:xfrm>
            <a:off x="4752806" y="2915682"/>
            <a:ext cx="4320856" cy="2103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1397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11"/>
          <p:cNvSpPr/>
          <p:nvPr/>
        </p:nvSpPr>
        <p:spPr>
          <a:xfrm>
            <a:off x="0" y="-63350"/>
            <a:ext cx="9144000" cy="5232300"/>
          </a:xfrm>
          <a:prstGeom prst="rect">
            <a:avLst/>
          </a:prstGeom>
          <a:solidFill>
            <a:srgbClr val="B4A7D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24" name="Google Shape;724;p11"/>
          <p:cNvSpPr txBox="1"/>
          <p:nvPr/>
        </p:nvSpPr>
        <p:spPr>
          <a:xfrm>
            <a:off x="2912647" y="2607445"/>
            <a:ext cx="38691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1" i="0" u="none" strike="noStrike" cap="none">
                <a:solidFill>
                  <a:srgbClr val="000000"/>
                </a:solidFill>
                <a:latin typeface="Della Respira"/>
                <a:ea typeface="Della Respira"/>
                <a:cs typeface="Della Respira"/>
                <a:sym typeface="Della Respira"/>
              </a:rPr>
              <a:t>LibraFinFact </a:t>
            </a:r>
            <a:endParaRPr sz="2000" b="1" i="0" u="none" strike="noStrike" cap="none">
              <a:solidFill>
                <a:srgbClr val="000000"/>
              </a:solidFill>
              <a:latin typeface="Della Respira"/>
              <a:ea typeface="Della Respira"/>
              <a:cs typeface="Della Respira"/>
              <a:sym typeface="Della Respira"/>
            </a:endParaRPr>
          </a:p>
        </p:txBody>
      </p:sp>
      <p:pic>
        <p:nvPicPr>
          <p:cNvPr id="725" name="Google Shape;725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55968" y="1784188"/>
            <a:ext cx="868701" cy="886800"/>
          </a:xfrm>
          <a:prstGeom prst="rect">
            <a:avLst/>
          </a:prstGeom>
          <a:noFill/>
          <a:ln>
            <a:noFill/>
          </a:ln>
        </p:spPr>
      </p:pic>
      <p:sp>
        <p:nvSpPr>
          <p:cNvPr id="726" name="Google Shape;726;p11"/>
          <p:cNvSpPr/>
          <p:nvPr/>
        </p:nvSpPr>
        <p:spPr>
          <a:xfrm>
            <a:off x="3768275" y="2968036"/>
            <a:ext cx="2074687" cy="4308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" sz="22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Key Features</a:t>
            </a:r>
            <a:endParaRPr sz="10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727" name="Google Shape;727;p11"/>
          <p:cNvPicPr preferRelativeResize="0"/>
          <p:nvPr/>
        </p:nvPicPr>
        <p:blipFill rotWithShape="1">
          <a:blip r:embed="rId4">
            <a:alphaModFix/>
          </a:blip>
          <a:srcRect l="27791" t="28979" r="27712" b="18691"/>
          <a:stretch/>
        </p:blipFill>
        <p:spPr>
          <a:xfrm>
            <a:off x="1062481" y="238787"/>
            <a:ext cx="1359900" cy="1064100"/>
          </a:xfrm>
          <a:prstGeom prst="flowChartConnector">
            <a:avLst/>
          </a:prstGeom>
          <a:noFill/>
          <a:ln>
            <a:noFill/>
          </a:ln>
        </p:spPr>
      </p:pic>
      <p:sp>
        <p:nvSpPr>
          <p:cNvPr id="728" name="Google Shape;728;p11"/>
          <p:cNvSpPr txBox="1"/>
          <p:nvPr/>
        </p:nvSpPr>
        <p:spPr>
          <a:xfrm>
            <a:off x="1006121" y="1277424"/>
            <a:ext cx="1476238" cy="6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Discrepancy</a:t>
            </a:r>
            <a:r>
              <a:rPr lang="en" sz="1500" b="1" i="0" u="none" strike="noStrike" cap="none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endParaRPr sz="1500" b="1" i="0" u="none" strike="noStrike" cap="none" dirty="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 b="1" i="0" u="none" strike="noStrike" cap="none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  Detector</a:t>
            </a:r>
            <a:endParaRPr sz="1500" b="1" i="0" u="none" strike="noStrike" cap="none" dirty="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29" name="Google Shape;729;p11"/>
          <p:cNvSpPr txBox="1"/>
          <p:nvPr/>
        </p:nvSpPr>
        <p:spPr>
          <a:xfrm>
            <a:off x="2542938" y="1145787"/>
            <a:ext cx="2304259" cy="6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Avatar for Content      Summarization</a:t>
            </a:r>
            <a:endParaRPr sz="15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730" name="Google Shape;730;p11"/>
          <p:cNvPicPr preferRelativeResize="0"/>
          <p:nvPr/>
        </p:nvPicPr>
        <p:blipFill rotWithShape="1">
          <a:blip r:embed="rId5">
            <a:alphaModFix/>
          </a:blip>
          <a:srcRect l="-10675" t="-5321" r="-3871" b="-15626"/>
          <a:stretch/>
        </p:blipFill>
        <p:spPr>
          <a:xfrm>
            <a:off x="2803974" y="3494873"/>
            <a:ext cx="2107500" cy="1350000"/>
          </a:xfrm>
          <a:prstGeom prst="flowChartConnector">
            <a:avLst/>
          </a:prstGeom>
          <a:solidFill>
            <a:srgbClr val="B4A7D6"/>
          </a:solidFill>
          <a:ln>
            <a:noFill/>
          </a:ln>
        </p:spPr>
      </p:pic>
      <p:pic>
        <p:nvPicPr>
          <p:cNvPr id="731" name="Google Shape;731;p1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131268" y="132710"/>
            <a:ext cx="1191000" cy="1191000"/>
          </a:xfrm>
          <a:prstGeom prst="flowChartConnector">
            <a:avLst/>
          </a:prstGeom>
          <a:solidFill>
            <a:srgbClr val="B4A7D6"/>
          </a:solidFill>
          <a:ln>
            <a:noFill/>
          </a:ln>
        </p:spPr>
      </p:pic>
      <p:pic>
        <p:nvPicPr>
          <p:cNvPr id="732" name="Google Shape;732;p1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64659" y="1963507"/>
            <a:ext cx="1191000" cy="1191000"/>
          </a:xfrm>
          <a:prstGeom prst="flowChartConnector">
            <a:avLst/>
          </a:prstGeom>
          <a:solidFill>
            <a:srgbClr val="B4A7D6"/>
          </a:solidFill>
          <a:ln>
            <a:noFill/>
          </a:ln>
        </p:spPr>
      </p:pic>
      <p:pic>
        <p:nvPicPr>
          <p:cNvPr id="733" name="Google Shape;733;p11"/>
          <p:cNvPicPr preferRelativeResize="0"/>
          <p:nvPr/>
        </p:nvPicPr>
        <p:blipFill rotWithShape="1">
          <a:blip r:embed="rId8">
            <a:alphaModFix/>
          </a:blip>
          <a:srcRect l="20679" r="16823" b="33738"/>
          <a:stretch/>
        </p:blipFill>
        <p:spPr>
          <a:xfrm>
            <a:off x="1164313" y="3437359"/>
            <a:ext cx="1573200" cy="1223100"/>
          </a:xfrm>
          <a:prstGeom prst="flowChartConnector">
            <a:avLst/>
          </a:prstGeom>
          <a:solidFill>
            <a:srgbClr val="B4A7D6"/>
          </a:solidFill>
          <a:ln>
            <a:noFill/>
          </a:ln>
        </p:spPr>
      </p:pic>
      <p:pic>
        <p:nvPicPr>
          <p:cNvPr id="734" name="Google Shape;734;p11"/>
          <p:cNvPicPr preferRelativeResize="0"/>
          <p:nvPr/>
        </p:nvPicPr>
        <p:blipFill rotWithShape="1">
          <a:blip r:embed="rId9">
            <a:alphaModFix/>
          </a:blip>
          <a:srcRect t="-4793" b="10043"/>
          <a:stretch/>
        </p:blipFill>
        <p:spPr>
          <a:xfrm>
            <a:off x="6956868" y="1914967"/>
            <a:ext cx="1359900" cy="1288500"/>
          </a:xfrm>
          <a:prstGeom prst="flowChartConnector">
            <a:avLst/>
          </a:prstGeom>
          <a:solidFill>
            <a:srgbClr val="B4A7D6"/>
          </a:solidFill>
          <a:ln>
            <a:noFill/>
          </a:ln>
        </p:spPr>
      </p:pic>
      <p:pic>
        <p:nvPicPr>
          <p:cNvPr id="735" name="Google Shape;735;p11"/>
          <p:cNvPicPr preferRelativeResize="0"/>
          <p:nvPr/>
        </p:nvPicPr>
        <p:blipFill rotWithShape="1">
          <a:blip r:embed="rId10">
            <a:alphaModFix/>
          </a:blip>
          <a:srcRect l="-8163" t="-8189" r="-6017"/>
          <a:stretch/>
        </p:blipFill>
        <p:spPr>
          <a:xfrm>
            <a:off x="5391031" y="3426939"/>
            <a:ext cx="1359900" cy="1288500"/>
          </a:xfrm>
          <a:prstGeom prst="flowChartConnector">
            <a:avLst/>
          </a:prstGeom>
          <a:solidFill>
            <a:srgbClr val="B4A7D6"/>
          </a:solidFill>
          <a:ln>
            <a:noFill/>
          </a:ln>
        </p:spPr>
      </p:pic>
      <p:pic>
        <p:nvPicPr>
          <p:cNvPr id="736" name="Google Shape;736;p11"/>
          <p:cNvPicPr preferRelativeResize="0"/>
          <p:nvPr/>
        </p:nvPicPr>
        <p:blipFill rotWithShape="1">
          <a:blip r:embed="rId11">
            <a:alphaModFix/>
          </a:blip>
          <a:srcRect l="-5568" t="-15820" r="-16560"/>
          <a:stretch/>
        </p:blipFill>
        <p:spPr>
          <a:xfrm>
            <a:off x="6956868" y="-1"/>
            <a:ext cx="1573200" cy="1365211"/>
          </a:xfrm>
          <a:prstGeom prst="flowChartConnector">
            <a:avLst/>
          </a:prstGeom>
          <a:solidFill>
            <a:srgbClr val="B4A7D6"/>
          </a:solidFill>
          <a:ln>
            <a:noFill/>
          </a:ln>
        </p:spPr>
      </p:pic>
      <p:sp>
        <p:nvSpPr>
          <p:cNvPr id="737" name="Google Shape;737;p11"/>
          <p:cNvSpPr txBox="1"/>
          <p:nvPr/>
        </p:nvSpPr>
        <p:spPr>
          <a:xfrm>
            <a:off x="4460631" y="1264360"/>
            <a:ext cx="3000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Voice Assistant</a:t>
            </a:r>
            <a:endParaRPr sz="15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38" name="Google Shape;738;p11"/>
          <p:cNvSpPr txBox="1"/>
          <p:nvPr/>
        </p:nvSpPr>
        <p:spPr>
          <a:xfrm>
            <a:off x="6764890" y="1295092"/>
            <a:ext cx="2217000" cy="50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Data-driven Insights and Analysis</a:t>
            </a:r>
            <a:endParaRPr sz="150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39" name="Google Shape;739;p11"/>
          <p:cNvSpPr txBox="1"/>
          <p:nvPr/>
        </p:nvSpPr>
        <p:spPr>
          <a:xfrm>
            <a:off x="6956868" y="2849908"/>
            <a:ext cx="3000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0" algn="l" rtl="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 b="1" i="0" u="none" strike="noStrike" cap="none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Chat with PDF</a:t>
            </a:r>
            <a:endParaRPr sz="1500" b="1" i="0" u="none" strike="noStrike" cap="none" dirty="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40" name="Google Shape;740;p11"/>
          <p:cNvSpPr txBox="1"/>
          <p:nvPr/>
        </p:nvSpPr>
        <p:spPr>
          <a:xfrm>
            <a:off x="4664131" y="4571981"/>
            <a:ext cx="2813700" cy="8155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548640" marR="0" lvl="0" indent="0" algn="ctr" rtl="0">
              <a:lnSpc>
                <a:spcPct val="70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 b="1" i="0" u="none" strike="noStrike" cap="none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Multi-language Support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1" name="Google Shape;741;p11"/>
          <p:cNvSpPr txBox="1"/>
          <p:nvPr/>
        </p:nvSpPr>
        <p:spPr>
          <a:xfrm>
            <a:off x="2737513" y="4770419"/>
            <a:ext cx="3000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 b="1" i="0" u="none" strike="noStrike" cap="none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Official and Other Sources</a:t>
            </a:r>
            <a:endParaRPr sz="1500" b="1" i="0" u="none" strike="noStrike" cap="none" dirty="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42" name="Google Shape;742;p11"/>
          <p:cNvSpPr txBox="1"/>
          <p:nvPr/>
        </p:nvSpPr>
        <p:spPr>
          <a:xfrm>
            <a:off x="-87353" y="4562433"/>
            <a:ext cx="3000000" cy="6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 b="1" i="0" u="none" strike="noStrike" cap="none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Real-time Corporate       Action Updates</a:t>
            </a:r>
            <a:endParaRPr sz="1500" b="1" i="0" u="none" strike="noStrike" cap="none" dirty="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43" name="Google Shape;743;p11"/>
          <p:cNvSpPr txBox="1"/>
          <p:nvPr/>
        </p:nvSpPr>
        <p:spPr>
          <a:xfrm>
            <a:off x="-518576" y="3080589"/>
            <a:ext cx="3000000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Recommendation </a:t>
            </a:r>
            <a:endParaRPr sz="14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         Question</a:t>
            </a:r>
            <a:endParaRPr sz="14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744" name="Google Shape;744;p11"/>
          <p:cNvPicPr preferRelativeResize="0"/>
          <p:nvPr/>
        </p:nvPicPr>
        <p:blipFill rotWithShape="1">
          <a:blip r:embed="rId12">
            <a:alphaModFix/>
          </a:blip>
          <a:srcRect b="34442"/>
          <a:stretch/>
        </p:blipFill>
        <p:spPr>
          <a:xfrm>
            <a:off x="3034168" y="55261"/>
            <a:ext cx="1321800" cy="1127700"/>
          </a:xfrm>
          <a:prstGeom prst="flowChartConnector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32B920D-ACAA-45E6-8C3F-80690AC536B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390697" y="3607531"/>
            <a:ext cx="987137" cy="987137"/>
          </a:xfrm>
          <a:prstGeom prst="rect">
            <a:avLst/>
          </a:prstGeom>
        </p:spPr>
      </p:pic>
      <p:sp>
        <p:nvSpPr>
          <p:cNvPr id="4" name="Google Shape;739;p11">
            <a:extLst>
              <a:ext uri="{FF2B5EF4-FFF2-40B4-BE49-F238E27FC236}">
                <a16:creationId xmlns:a16="http://schemas.microsoft.com/office/drawing/2014/main" id="{30C25083-6AA4-165F-8056-B8D65EE07866}"/>
              </a:ext>
            </a:extLst>
          </p:cNvPr>
          <p:cNvSpPr txBox="1"/>
          <p:nvPr/>
        </p:nvSpPr>
        <p:spPr>
          <a:xfrm>
            <a:off x="6823518" y="4364383"/>
            <a:ext cx="3000000" cy="8386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0" algn="l" rtl="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 b="1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User Friendly</a:t>
            </a:r>
            <a:endParaRPr sz="1500" b="1" i="0" u="none" strike="noStrike" cap="none" dirty="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12"/>
          <p:cNvSpPr/>
          <p:nvPr/>
        </p:nvSpPr>
        <p:spPr>
          <a:xfrm>
            <a:off x="8008325" y="109825"/>
            <a:ext cx="1018200" cy="3957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109725" rIns="91425" bIns="914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"/>
              <a:buFont typeface="Arial"/>
              <a:buNone/>
            </a:pPr>
            <a:endParaRPr sz="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0" name="Google Shape;750;p12"/>
          <p:cNvSpPr/>
          <p:nvPr/>
        </p:nvSpPr>
        <p:spPr>
          <a:xfrm>
            <a:off x="25325" y="0"/>
            <a:ext cx="9118800" cy="5092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51" name="Google Shape;751;p12"/>
          <p:cNvSpPr/>
          <p:nvPr/>
        </p:nvSpPr>
        <p:spPr>
          <a:xfrm>
            <a:off x="2964475" y="38000"/>
            <a:ext cx="2635200" cy="2310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 b="1" i="0" u="none" strike="noStrike" cap="none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AI Bots Face-Off</a:t>
            </a:r>
            <a:endParaRPr sz="1500" b="1" i="0" u="none" strike="noStrike" cap="none" dirty="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aphicFrame>
        <p:nvGraphicFramePr>
          <p:cNvPr id="752" name="Google Shape;752;p12"/>
          <p:cNvGraphicFramePr/>
          <p:nvPr>
            <p:extLst>
              <p:ext uri="{D42A27DB-BD31-4B8C-83A1-F6EECF244321}">
                <p14:modId xmlns:p14="http://schemas.microsoft.com/office/powerpoint/2010/main" val="2388881925"/>
              </p:ext>
            </p:extLst>
          </p:nvPr>
        </p:nvGraphicFramePr>
        <p:xfrm>
          <a:off x="152400" y="315150"/>
          <a:ext cx="8874125" cy="4842005"/>
        </p:xfrm>
        <a:graphic>
          <a:graphicData uri="http://schemas.openxmlformats.org/drawingml/2006/table">
            <a:tbl>
              <a:tblPr>
                <a:noFill/>
                <a:tableStyleId>{AFD63590-EEFA-489E-836D-D91D3E9F7DC0}</a:tableStyleId>
              </a:tblPr>
              <a:tblGrid>
                <a:gridCol w="1774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74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748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748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748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447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b="1" u="none" strike="noStrike" cap="none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Key Feature</a:t>
                      </a:r>
                      <a:endParaRPr sz="1400" b="1" u="none" strike="noStrike" cap="none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63500" marR="63500" marT="63500" marB="63500">
                    <a:solidFill>
                      <a:srgbClr val="C776B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b="1" u="none" strike="noStrike" cap="none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LibraFinFact</a:t>
                      </a:r>
                      <a:endParaRPr sz="1400" b="1" u="none" strike="noStrike" cap="none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63500" marR="63500" marT="63500" marB="63500">
                    <a:solidFill>
                      <a:srgbClr val="C776B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b="1" u="none" strike="noStrike" cap="none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FinChat.io</a:t>
                      </a:r>
                      <a:endParaRPr sz="1400" b="1" u="none" strike="noStrike" cap="none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63500" marR="63500" marT="63500" marB="63500">
                    <a:solidFill>
                      <a:srgbClr val="C776B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b="1" u="none" strike="noStrike" cap="none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ChatGPT</a:t>
                      </a:r>
                      <a:endParaRPr sz="1400" b="1" u="none" strike="noStrike" cap="none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63500" marR="63500" marT="63500" marB="63500">
                    <a:solidFill>
                      <a:srgbClr val="C776B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b="1" u="none" strike="noStrike" cap="none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Gemini</a:t>
                      </a:r>
                      <a:endParaRPr sz="1400" b="1" u="none" strike="noStrike" cap="none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63500" marR="63500" marT="63500" marB="63500">
                    <a:solidFill>
                      <a:srgbClr val="C776B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27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b="1" u="none" strike="noStrike" cap="none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Discrepancies </a:t>
                      </a:r>
                      <a:r>
                        <a:rPr lang="en" sz="1100" b="1" u="none" strike="noStrike" cap="none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Detection of document</a:t>
                      </a:r>
                      <a:endParaRPr sz="1100" b="1" u="none" strike="noStrike" cap="none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27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b="1" u="none" strike="noStrike" cap="none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Avatar for Content Summarization</a:t>
                      </a:r>
                      <a:endParaRPr sz="1100" b="1" u="none" strike="noStrike" cap="none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27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b="1" u="none" strike="noStrike" cap="none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Official and Other Sources</a:t>
                      </a:r>
                      <a:endParaRPr sz="1100" b="1" u="none" strike="noStrike" cap="none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47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b="1" u="none" strike="noStrike" cap="none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Multi-language Support</a:t>
                      </a:r>
                      <a:endParaRPr sz="1100" b="1" u="none" strike="noStrike" cap="none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66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b="1" u="none" strike="noStrike" cap="none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Chat with PDF</a:t>
                      </a:r>
                      <a:endParaRPr sz="1100" b="1" u="none" strike="noStrike" cap="none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427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b="1" u="none" strike="noStrike" cap="none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Real-time Corporate Action Updates</a:t>
                      </a:r>
                      <a:endParaRPr sz="1100" b="1" u="none" strike="noStrike" cap="none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16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b="1" u="none" strike="noStrike" cap="none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Voice Assistant</a:t>
                      </a:r>
                      <a:endParaRPr sz="1100" b="1" u="none" strike="noStrike" cap="none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27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b="1" u="none" strike="noStrike" cap="none" dirty="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Recommendation Questions</a:t>
                      </a:r>
                      <a:endParaRPr sz="1100" b="1" u="none" strike="noStrike" cap="none" dirty="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7408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b="1" u="none" strike="noStrike" cap="none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Data driven Insights and Analysis</a:t>
                      </a:r>
                      <a:endParaRPr sz="1100" b="1" u="none" strike="noStrike" cap="none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strike="noStrike" cap="none" dirty="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Yes based on real time news and corporate action</a:t>
                      </a:r>
                      <a:endParaRPr sz="1100" u="none" strike="noStrike" cap="none" dirty="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strike="noStrike" cap="none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Limited to general insights</a:t>
                      </a:r>
                      <a:endParaRPr sz="1100" u="none" strike="noStrike" cap="none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strike="noStrike" cap="none" dirty="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Limited to general insights</a:t>
                      </a:r>
                      <a:endParaRPr sz="1100" u="none" strike="noStrike" cap="none" dirty="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753" name="Google Shape;753;p12"/>
          <p:cNvPicPr preferRelativeResize="0"/>
          <p:nvPr/>
        </p:nvPicPr>
        <p:blipFill rotWithShape="1">
          <a:blip r:embed="rId3">
            <a:alphaModFix/>
          </a:blip>
          <a:srcRect l="9429" t="15855" r="40172" b="18544"/>
          <a:stretch/>
        </p:blipFill>
        <p:spPr>
          <a:xfrm>
            <a:off x="2491425" y="766150"/>
            <a:ext cx="512375" cy="33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4" name="Google Shape;754;p12"/>
          <p:cNvPicPr preferRelativeResize="0"/>
          <p:nvPr/>
        </p:nvPicPr>
        <p:blipFill rotWithShape="1">
          <a:blip r:embed="rId3">
            <a:alphaModFix/>
          </a:blip>
          <a:srcRect l="9429" t="15855" r="40172" b="18544"/>
          <a:stretch/>
        </p:blipFill>
        <p:spPr>
          <a:xfrm>
            <a:off x="2491425" y="1336525"/>
            <a:ext cx="512375" cy="33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5" name="Google Shape;755;p12"/>
          <p:cNvPicPr preferRelativeResize="0"/>
          <p:nvPr/>
        </p:nvPicPr>
        <p:blipFill rotWithShape="1">
          <a:blip r:embed="rId3">
            <a:alphaModFix/>
          </a:blip>
          <a:srcRect l="9429" t="15855" r="40172" b="18544"/>
          <a:stretch/>
        </p:blipFill>
        <p:spPr>
          <a:xfrm>
            <a:off x="2491425" y="1778275"/>
            <a:ext cx="512375" cy="33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6" name="Google Shape;756;p12"/>
          <p:cNvPicPr preferRelativeResize="0"/>
          <p:nvPr/>
        </p:nvPicPr>
        <p:blipFill rotWithShape="1">
          <a:blip r:embed="rId3">
            <a:alphaModFix/>
          </a:blip>
          <a:srcRect l="9429" t="15855" r="40172" b="18544"/>
          <a:stretch/>
        </p:blipFill>
        <p:spPr>
          <a:xfrm>
            <a:off x="2491425" y="2277650"/>
            <a:ext cx="512375" cy="33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7" name="Google Shape;757;p12"/>
          <p:cNvPicPr preferRelativeResize="0"/>
          <p:nvPr/>
        </p:nvPicPr>
        <p:blipFill rotWithShape="1">
          <a:blip r:embed="rId3">
            <a:alphaModFix/>
          </a:blip>
          <a:srcRect l="9429" t="15855" r="40172" b="18544"/>
          <a:stretch/>
        </p:blipFill>
        <p:spPr>
          <a:xfrm>
            <a:off x="2491425" y="2658650"/>
            <a:ext cx="512375" cy="33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8" name="Google Shape;758;p12"/>
          <p:cNvPicPr preferRelativeResize="0"/>
          <p:nvPr/>
        </p:nvPicPr>
        <p:blipFill rotWithShape="1">
          <a:blip r:embed="rId3">
            <a:alphaModFix/>
          </a:blip>
          <a:srcRect l="9429" t="15855" r="40172" b="18544"/>
          <a:stretch/>
        </p:blipFill>
        <p:spPr>
          <a:xfrm>
            <a:off x="2491425" y="3115850"/>
            <a:ext cx="512375" cy="33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9" name="Google Shape;759;p12"/>
          <p:cNvPicPr preferRelativeResize="0"/>
          <p:nvPr/>
        </p:nvPicPr>
        <p:blipFill rotWithShape="1">
          <a:blip r:embed="rId3">
            <a:alphaModFix/>
          </a:blip>
          <a:srcRect l="9429" t="15855" r="40172" b="18544"/>
          <a:stretch/>
        </p:blipFill>
        <p:spPr>
          <a:xfrm>
            <a:off x="2491425" y="3573050"/>
            <a:ext cx="512375" cy="33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0" name="Google Shape;760;p12"/>
          <p:cNvPicPr preferRelativeResize="0"/>
          <p:nvPr/>
        </p:nvPicPr>
        <p:blipFill rotWithShape="1">
          <a:blip r:embed="rId3">
            <a:alphaModFix/>
          </a:blip>
          <a:srcRect l="9429" t="15855" r="40172" b="18544"/>
          <a:stretch/>
        </p:blipFill>
        <p:spPr>
          <a:xfrm>
            <a:off x="2528300" y="3941550"/>
            <a:ext cx="512375" cy="33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1" name="Google Shape;761;p12"/>
          <p:cNvPicPr preferRelativeResize="0"/>
          <p:nvPr/>
        </p:nvPicPr>
        <p:blipFill rotWithShape="1">
          <a:blip r:embed="rId3">
            <a:alphaModFix/>
          </a:blip>
          <a:srcRect l="9429" t="15855" r="40172" b="18544"/>
          <a:stretch/>
        </p:blipFill>
        <p:spPr>
          <a:xfrm>
            <a:off x="4244025" y="1896650"/>
            <a:ext cx="512375" cy="33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2" name="Google Shape;762;p12"/>
          <p:cNvPicPr preferRelativeResize="0"/>
          <p:nvPr/>
        </p:nvPicPr>
        <p:blipFill rotWithShape="1">
          <a:blip r:embed="rId3">
            <a:alphaModFix/>
          </a:blip>
          <a:srcRect l="9429" t="15855" r="40172" b="18544"/>
          <a:stretch/>
        </p:blipFill>
        <p:spPr>
          <a:xfrm>
            <a:off x="4244025" y="2277650"/>
            <a:ext cx="512375" cy="33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3" name="Google Shape;763;p12"/>
          <p:cNvPicPr preferRelativeResize="0"/>
          <p:nvPr/>
        </p:nvPicPr>
        <p:blipFill rotWithShape="1">
          <a:blip r:embed="rId3">
            <a:alphaModFix/>
          </a:blip>
          <a:srcRect l="9429" t="15855" r="40172" b="18544"/>
          <a:stretch/>
        </p:blipFill>
        <p:spPr>
          <a:xfrm>
            <a:off x="6072825" y="2277650"/>
            <a:ext cx="512375" cy="33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p12"/>
          <p:cNvPicPr preferRelativeResize="0"/>
          <p:nvPr/>
        </p:nvPicPr>
        <p:blipFill rotWithShape="1">
          <a:blip r:embed="rId3">
            <a:alphaModFix/>
          </a:blip>
          <a:srcRect l="9429" t="15855" r="40172" b="18544"/>
          <a:stretch/>
        </p:blipFill>
        <p:spPr>
          <a:xfrm>
            <a:off x="7901625" y="2277650"/>
            <a:ext cx="512375" cy="33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5" name="Google Shape;765;p12"/>
          <p:cNvPicPr preferRelativeResize="0"/>
          <p:nvPr/>
        </p:nvPicPr>
        <p:blipFill rotWithShape="1">
          <a:blip r:embed="rId3">
            <a:alphaModFix/>
          </a:blip>
          <a:srcRect l="9429" t="15855" r="40172" b="18544"/>
          <a:stretch/>
        </p:blipFill>
        <p:spPr>
          <a:xfrm>
            <a:off x="7901625" y="3573050"/>
            <a:ext cx="512375" cy="33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6" name="Google Shape;766;p12"/>
          <p:cNvPicPr preferRelativeResize="0"/>
          <p:nvPr/>
        </p:nvPicPr>
        <p:blipFill rotWithShape="1">
          <a:blip r:embed="rId3">
            <a:alphaModFix/>
          </a:blip>
          <a:srcRect l="9429" t="15855" r="40172" b="18544"/>
          <a:stretch/>
        </p:blipFill>
        <p:spPr>
          <a:xfrm>
            <a:off x="6072825" y="2658650"/>
            <a:ext cx="512375" cy="33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7" name="Google Shape;767;p12"/>
          <p:cNvPicPr preferRelativeResize="0"/>
          <p:nvPr/>
        </p:nvPicPr>
        <p:blipFill rotWithShape="1">
          <a:blip r:embed="rId3">
            <a:alphaModFix/>
          </a:blip>
          <a:srcRect l="9429" t="15855" r="40172" b="18544"/>
          <a:stretch/>
        </p:blipFill>
        <p:spPr>
          <a:xfrm>
            <a:off x="6072825" y="3573050"/>
            <a:ext cx="512375" cy="33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8" name="Google Shape;768;p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284663" y="753650"/>
            <a:ext cx="431100" cy="33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9" name="Google Shape;769;p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284663" y="1363250"/>
            <a:ext cx="431100" cy="33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0" name="Google Shape;770;p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246563" y="2658650"/>
            <a:ext cx="431100" cy="33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1" name="Google Shape;771;p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246563" y="3143497"/>
            <a:ext cx="431100" cy="33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2" name="Google Shape;772;p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246563" y="3573050"/>
            <a:ext cx="431100" cy="33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3" name="Google Shape;773;p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246563" y="3954050"/>
            <a:ext cx="431100" cy="33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5" name="Google Shape;775;p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13463" y="753650"/>
            <a:ext cx="431100" cy="33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6" name="Google Shape;776;p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13463" y="1287050"/>
            <a:ext cx="431100" cy="33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7" name="Google Shape;777;p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13463" y="1820450"/>
            <a:ext cx="431100" cy="33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8" name="Google Shape;778;p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13463" y="3115850"/>
            <a:ext cx="431100" cy="33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9" name="Google Shape;779;p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13463" y="4030250"/>
            <a:ext cx="431100" cy="33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0" name="Google Shape;780;p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942263" y="753650"/>
            <a:ext cx="431100" cy="33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1" name="Google Shape;781;p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942263" y="1363250"/>
            <a:ext cx="431100" cy="33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2" name="Google Shape;782;p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942263" y="1820450"/>
            <a:ext cx="431100" cy="33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4" name="Google Shape;784;p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942263" y="3115850"/>
            <a:ext cx="431100" cy="33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5" name="Google Shape;785;p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942263" y="4002125"/>
            <a:ext cx="431100" cy="33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767;p12">
            <a:extLst>
              <a:ext uri="{FF2B5EF4-FFF2-40B4-BE49-F238E27FC236}">
                <a16:creationId xmlns:a16="http://schemas.microsoft.com/office/drawing/2014/main" id="{D84ECDCF-7707-08DE-552B-D660A4F0535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9429" t="15855" r="40172" b="18544"/>
          <a:stretch/>
        </p:blipFill>
        <p:spPr>
          <a:xfrm>
            <a:off x="4205925" y="4600000"/>
            <a:ext cx="512375" cy="33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766;p12">
            <a:extLst>
              <a:ext uri="{FF2B5EF4-FFF2-40B4-BE49-F238E27FC236}">
                <a16:creationId xmlns:a16="http://schemas.microsoft.com/office/drawing/2014/main" id="{2F9E0B85-76F9-8242-7960-7CEBC42CBAF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9429" t="15855" r="40172" b="18544"/>
          <a:stretch/>
        </p:blipFill>
        <p:spPr>
          <a:xfrm>
            <a:off x="7899271" y="2654600"/>
            <a:ext cx="512375" cy="33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13"/>
          <p:cNvSpPr/>
          <p:nvPr/>
        </p:nvSpPr>
        <p:spPr>
          <a:xfrm>
            <a:off x="0" y="-25350"/>
            <a:ext cx="9144000" cy="51942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91" name="Google Shape;791;p13"/>
          <p:cNvSpPr/>
          <p:nvPr/>
        </p:nvSpPr>
        <p:spPr>
          <a:xfrm>
            <a:off x="4674775" y="221550"/>
            <a:ext cx="4469100" cy="704400"/>
          </a:xfrm>
          <a:prstGeom prst="roundRect">
            <a:avLst>
              <a:gd name="adj" fmla="val 16667"/>
            </a:avLst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24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📌</a:t>
            </a:r>
            <a:r>
              <a:rPr lang="en" sz="19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Production Viability and Scalability</a:t>
            </a:r>
            <a:endParaRPr sz="19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20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92" name="Google Shape;792;p13"/>
          <p:cNvSpPr/>
          <p:nvPr/>
        </p:nvSpPr>
        <p:spPr>
          <a:xfrm>
            <a:off x="102775" y="221550"/>
            <a:ext cx="4320000" cy="704400"/>
          </a:xfrm>
          <a:prstGeom prst="roundRect">
            <a:avLst>
              <a:gd name="adj" fmla="val 16667"/>
            </a:avLst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     📌 </a:t>
            </a:r>
            <a:r>
              <a:rPr lang="en" sz="19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Industry Impact</a:t>
            </a:r>
            <a:endParaRPr sz="1900" b="1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20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93" name="Google Shape;793;p13"/>
          <p:cNvSpPr/>
          <p:nvPr/>
        </p:nvSpPr>
        <p:spPr>
          <a:xfrm>
            <a:off x="155175" y="1157050"/>
            <a:ext cx="4176000" cy="3765000"/>
          </a:xfrm>
          <a:prstGeom prst="flowChartAlternateProcess">
            <a:avLst/>
          </a:prstGeom>
          <a:solidFill>
            <a:srgbClr val="D5A6B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94" name="Google Shape;794;p13"/>
          <p:cNvSpPr txBox="1"/>
          <p:nvPr/>
        </p:nvSpPr>
        <p:spPr>
          <a:xfrm>
            <a:off x="397775" y="1317035"/>
            <a:ext cx="3568169" cy="3250347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lvl="0" indent="-342900">
              <a:buFont typeface="+mj-lt"/>
              <a:buAutoNum type="arabicPeriod"/>
              <a:tabLst>
                <a:tab pos="457200" algn="l"/>
              </a:tabLst>
            </a:pPr>
            <a:r>
              <a:rPr lang="en-US" sz="11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Transforming Financial Data Analysis</a:t>
            </a:r>
            <a:r>
              <a:rPr lang="en-US" sz="11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</a:p>
          <a:p>
            <a:pPr marL="742950" lvl="1" indent="-285750">
              <a:buFont typeface="Symbol" panose="05050102010706020507" pitchFamily="18" charset="2"/>
              <a:buChar char=""/>
            </a:pPr>
            <a:r>
              <a:rPr lang="en-US" sz="11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NLP-based </a:t>
            </a:r>
            <a:r>
              <a:rPr lang="en-US" sz="11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chatboard</a:t>
            </a:r>
            <a:r>
              <a:rPr lang="en-US" sz="11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IN" sz="11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buFont typeface="Symbol" panose="05050102010706020507" pitchFamily="18" charset="2"/>
              <a:buChar char=""/>
            </a:pPr>
            <a:r>
              <a:rPr lang="en-US" sz="11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Access and analyze data,</a:t>
            </a:r>
            <a:endParaRPr lang="en-IN" sz="11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buFont typeface="Symbol" panose="05050102010706020507" pitchFamily="18" charset="2"/>
              <a:buChar char=""/>
            </a:pPr>
            <a:r>
              <a:rPr lang="en-US" sz="11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Eficient</a:t>
            </a:r>
            <a:r>
              <a:rPr lang="en-US" sz="11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accurate and reliable.</a:t>
            </a:r>
          </a:p>
          <a:p>
            <a:pPr marL="457200" lvl="1"/>
            <a:endParaRPr lang="en-US" sz="11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US" sz="11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2. Enhancing Investor Experience</a:t>
            </a:r>
            <a:endParaRPr lang="en-IN" sz="11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6" indent="-342900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n-US" sz="11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Answers to complex financial questions.</a:t>
            </a:r>
            <a:endParaRPr lang="en-IN" sz="11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2" indent="-342900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n-US" sz="11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Informed decisions.</a:t>
            </a:r>
            <a:endParaRPr lang="en-IN" sz="11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2" indent="-342900">
              <a:lnSpc>
                <a:spcPct val="115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1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more transparent and trustworthy ecosystem.</a:t>
            </a:r>
            <a:endParaRPr lang="en-IN" sz="11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US" sz="11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3. Reducing Information Asymmetry</a:t>
            </a:r>
            <a:endParaRPr lang="en-IN" sz="11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n-US" sz="11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Bridges the information gap</a:t>
            </a:r>
            <a:endParaRPr lang="en-IN" sz="11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1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promoting fairness and equality</a:t>
            </a:r>
            <a:endParaRPr lang="en-IN" sz="11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lvl="1"/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lvl="1"/>
            <a:endParaRPr lang="en-US" sz="11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95" name="Google Shape;795;p13"/>
          <p:cNvSpPr/>
          <p:nvPr/>
        </p:nvSpPr>
        <p:spPr>
          <a:xfrm>
            <a:off x="4746775" y="1157050"/>
            <a:ext cx="4176000" cy="3765000"/>
          </a:xfrm>
          <a:prstGeom prst="flowChartAlternateProcess">
            <a:avLst/>
          </a:prstGeom>
          <a:solidFill>
            <a:srgbClr val="D5A6B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96" name="Google Shape;796;p13"/>
          <p:cNvSpPr txBox="1"/>
          <p:nvPr/>
        </p:nvSpPr>
        <p:spPr>
          <a:xfrm>
            <a:off x="4923325" y="1745050"/>
            <a:ext cx="3822900" cy="2060277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US" sz="11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Cloud-Based Infrastructure</a:t>
            </a:r>
            <a:endParaRPr lang="en-IN" sz="11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n-US" sz="11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cloud-based infrastructure</a:t>
            </a:r>
            <a:endParaRPr lang="en-IN" sz="11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1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scalability, flexibility, and high availability.</a:t>
            </a:r>
            <a:endParaRPr lang="en-IN" sz="11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US" sz="11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Enterprise-Grade Security</a:t>
            </a:r>
            <a:endParaRPr lang="en-IN" sz="11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US" sz="11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Modular Architecture</a:t>
            </a:r>
            <a:endParaRPr lang="en-IN" sz="11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n-US" sz="11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seamless integration</a:t>
            </a:r>
            <a:endParaRPr lang="en-IN" sz="11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1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minimizing disruption</a:t>
            </a:r>
            <a:endParaRPr lang="en-IN" sz="11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g32d6ad1b02d_0_6"/>
          <p:cNvSpPr/>
          <p:nvPr/>
        </p:nvSpPr>
        <p:spPr>
          <a:xfrm>
            <a:off x="0" y="-25350"/>
            <a:ext cx="9144000" cy="51942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13" name="Google Shape;813;g32d6ad1b02d_0_6"/>
          <p:cNvSpPr/>
          <p:nvPr/>
        </p:nvSpPr>
        <p:spPr>
          <a:xfrm>
            <a:off x="4674775" y="221550"/>
            <a:ext cx="4469100" cy="704400"/>
          </a:xfrm>
          <a:prstGeom prst="roundRect">
            <a:avLst>
              <a:gd name="adj" fmla="val 16667"/>
            </a:avLst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24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📌</a:t>
            </a:r>
            <a:r>
              <a:rPr lang="en" sz="19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Challenges and limitations</a:t>
            </a:r>
            <a:endParaRPr sz="19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20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14" name="Google Shape;814;g32d6ad1b02d_0_6"/>
          <p:cNvSpPr/>
          <p:nvPr/>
        </p:nvSpPr>
        <p:spPr>
          <a:xfrm>
            <a:off x="102775" y="221550"/>
            <a:ext cx="4320000" cy="704400"/>
          </a:xfrm>
          <a:prstGeom prst="roundRect">
            <a:avLst>
              <a:gd name="adj" fmla="val 16667"/>
            </a:avLst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 b="1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📌 </a:t>
            </a:r>
            <a:r>
              <a:rPr lang="en" sz="19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Collaboration with Industry Partner (DTCC)</a:t>
            </a:r>
            <a:endParaRPr sz="1900" b="1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20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15" name="Google Shape;815;g32d6ad1b02d_0_6"/>
          <p:cNvSpPr/>
          <p:nvPr/>
        </p:nvSpPr>
        <p:spPr>
          <a:xfrm>
            <a:off x="155175" y="1157050"/>
            <a:ext cx="4176000" cy="3765000"/>
          </a:xfrm>
          <a:prstGeom prst="flowChartAlternateProcess">
            <a:avLst/>
          </a:prstGeom>
          <a:solidFill>
            <a:srgbClr val="D5A6B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16" name="Google Shape;816;g32d6ad1b02d_0_6"/>
          <p:cNvSpPr txBox="1"/>
          <p:nvPr/>
        </p:nvSpPr>
        <p:spPr>
          <a:xfrm>
            <a:off x="331725" y="2009411"/>
            <a:ext cx="3822900" cy="2060277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28600" indent="-228600">
              <a:lnSpc>
                <a:spcPct val="115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sz="11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Joint Research Initiative</a:t>
            </a:r>
            <a:endParaRPr lang="en-IN" sz="11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 indent="-228600">
              <a:lnSpc>
                <a:spcPct val="115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sz="11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 Validation and Enrichment</a:t>
            </a:r>
            <a:endParaRPr lang="en-IN" sz="11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n-US" sz="11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DTCC to validate</a:t>
            </a:r>
            <a:endParaRPr lang="en-IN" sz="11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1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single source of truth</a:t>
            </a:r>
            <a:endParaRPr lang="en-IN" sz="11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US" sz="11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3.     Industry-Wide Adoption</a:t>
            </a:r>
            <a:endParaRPr lang="en-IN" sz="11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n-US" sz="11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promote industry-wide adoption</a:t>
            </a:r>
            <a:endParaRPr lang="en-IN" sz="11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1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standardization and interoperability</a:t>
            </a:r>
            <a:endParaRPr lang="en-IN" sz="11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17" name="Google Shape;817;g32d6ad1b02d_0_6"/>
          <p:cNvSpPr/>
          <p:nvPr/>
        </p:nvSpPr>
        <p:spPr>
          <a:xfrm>
            <a:off x="4746775" y="1157050"/>
            <a:ext cx="4176000" cy="3765000"/>
          </a:xfrm>
          <a:prstGeom prst="flowChartAlternateProcess">
            <a:avLst/>
          </a:prstGeom>
          <a:solidFill>
            <a:srgbClr val="D5A6B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18" name="Google Shape;818;g32d6ad1b02d_0_6"/>
          <p:cNvSpPr txBox="1"/>
          <p:nvPr/>
        </p:nvSpPr>
        <p:spPr>
          <a:xfrm>
            <a:off x="4923325" y="2571750"/>
            <a:ext cx="3822900" cy="1189526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28600" indent="-22860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+mj-lt"/>
              <a:buAutoNum type="arabicPeriod"/>
            </a:pPr>
            <a:r>
              <a:rPr lang="en-IN" sz="11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Prompt Awareness</a:t>
            </a:r>
          </a:p>
          <a:p>
            <a:pPr marL="228600" indent="-22860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+mj-lt"/>
              <a:buAutoNum type="arabicPeriod"/>
            </a:pPr>
            <a:r>
              <a:rPr lang="en-IN" sz="1100" b="1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Chat with Graphical Data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p14"/>
          <p:cNvSpPr/>
          <p:nvPr/>
        </p:nvSpPr>
        <p:spPr>
          <a:xfrm>
            <a:off x="0" y="-25350"/>
            <a:ext cx="9144000" cy="51942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35" name="Google Shape;835;p14"/>
          <p:cNvSpPr/>
          <p:nvPr/>
        </p:nvSpPr>
        <p:spPr>
          <a:xfrm>
            <a:off x="241080" y="62513"/>
            <a:ext cx="8448600" cy="704400"/>
          </a:xfrm>
          <a:prstGeom prst="roundRect">
            <a:avLst>
              <a:gd name="adj" fmla="val 16667"/>
            </a:avLst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1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     📌 Future Outlook</a:t>
            </a:r>
            <a:endParaRPr sz="2400" b="1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20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36" name="Google Shape;836;p14"/>
          <p:cNvPicPr preferRelativeResize="0"/>
          <p:nvPr/>
        </p:nvPicPr>
        <p:blipFill rotWithShape="1">
          <a:blip r:embed="rId3">
            <a:alphaModFix/>
          </a:blip>
          <a:srcRect l="5147" t="21040" r="575" b="14711"/>
          <a:stretch/>
        </p:blipFill>
        <p:spPr>
          <a:xfrm>
            <a:off x="85300" y="851850"/>
            <a:ext cx="8973398" cy="34398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837" name="Google Shape;837;p14"/>
          <p:cNvSpPr txBox="1"/>
          <p:nvPr/>
        </p:nvSpPr>
        <p:spPr>
          <a:xfrm>
            <a:off x="3158772" y="4446657"/>
            <a:ext cx="2613216" cy="430857"/>
          </a:xfrm>
          <a:prstGeom prst="rect">
            <a:avLst/>
          </a:prstGeom>
          <a:solidFill>
            <a:srgbClr val="C776B5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1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1. Financial Dashboards</a:t>
            </a:r>
            <a:endParaRPr sz="1600" b="1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15"/>
          <p:cNvSpPr/>
          <p:nvPr/>
        </p:nvSpPr>
        <p:spPr>
          <a:xfrm>
            <a:off x="0" y="-25350"/>
            <a:ext cx="9144000" cy="51942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43" name="Google Shape;843;p15"/>
          <p:cNvSpPr/>
          <p:nvPr/>
        </p:nvSpPr>
        <p:spPr>
          <a:xfrm>
            <a:off x="419500" y="69525"/>
            <a:ext cx="8448600" cy="704400"/>
          </a:xfrm>
          <a:prstGeom prst="roundRect">
            <a:avLst>
              <a:gd name="adj" fmla="val 16667"/>
            </a:avLst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1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     📌 Future Outlook</a:t>
            </a:r>
            <a:endParaRPr sz="2400" b="1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20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44" name="Google Shape;844;p15"/>
          <p:cNvPicPr preferRelativeResize="0"/>
          <p:nvPr/>
        </p:nvPicPr>
        <p:blipFill rotWithShape="1">
          <a:blip r:embed="rId3">
            <a:alphaModFix/>
          </a:blip>
          <a:srcRect l="52120" t="18785" b="6071"/>
          <a:stretch/>
        </p:blipFill>
        <p:spPr>
          <a:xfrm>
            <a:off x="2423788" y="876413"/>
            <a:ext cx="4296427" cy="3792976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845" name="Google Shape;845;p15"/>
          <p:cNvSpPr txBox="1"/>
          <p:nvPr/>
        </p:nvSpPr>
        <p:spPr>
          <a:xfrm>
            <a:off x="3396925" y="4712400"/>
            <a:ext cx="2103000" cy="431100"/>
          </a:xfrm>
          <a:prstGeom prst="rect">
            <a:avLst/>
          </a:prstGeom>
          <a:solidFill>
            <a:srgbClr val="C776B5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1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2. Chat with Graph</a:t>
            </a:r>
            <a:endParaRPr sz="1600" b="1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p16"/>
          <p:cNvSpPr/>
          <p:nvPr/>
        </p:nvSpPr>
        <p:spPr>
          <a:xfrm>
            <a:off x="0" y="-25350"/>
            <a:ext cx="9144000" cy="51942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51" name="Google Shape;851;p16"/>
          <p:cNvSpPr/>
          <p:nvPr/>
        </p:nvSpPr>
        <p:spPr>
          <a:xfrm>
            <a:off x="419500" y="69525"/>
            <a:ext cx="8448600" cy="704400"/>
          </a:xfrm>
          <a:prstGeom prst="roundRect">
            <a:avLst>
              <a:gd name="adj" fmla="val 16667"/>
            </a:avLst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1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     📌 Future Outlook</a:t>
            </a:r>
            <a:endParaRPr sz="2400" b="1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20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52" name="Google Shape;852;p16"/>
          <p:cNvPicPr preferRelativeResize="0"/>
          <p:nvPr/>
        </p:nvPicPr>
        <p:blipFill rotWithShape="1">
          <a:blip r:embed="rId3">
            <a:alphaModFix/>
          </a:blip>
          <a:srcRect t="21590" r="1874" b="13257"/>
          <a:stretch/>
        </p:blipFill>
        <p:spPr>
          <a:xfrm>
            <a:off x="647900" y="1086138"/>
            <a:ext cx="7848202" cy="2930926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853" name="Google Shape;853;p16"/>
          <p:cNvSpPr txBox="1"/>
          <p:nvPr/>
        </p:nvSpPr>
        <p:spPr>
          <a:xfrm>
            <a:off x="2984200" y="4329300"/>
            <a:ext cx="3319200" cy="431100"/>
          </a:xfrm>
          <a:prstGeom prst="rect">
            <a:avLst/>
          </a:prstGeom>
          <a:solidFill>
            <a:srgbClr val="C776B5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1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3. Screener with Deep Analysis</a:t>
            </a:r>
            <a:endParaRPr sz="1600" b="1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2"/>
          <p:cNvSpPr txBox="1">
            <a:spLocks noGrp="1"/>
          </p:cNvSpPr>
          <p:nvPr>
            <p:ph type="title"/>
          </p:nvPr>
        </p:nvSpPr>
        <p:spPr>
          <a:xfrm>
            <a:off x="272650" y="327115"/>
            <a:ext cx="8601300" cy="8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"/>
              <a:t>Team </a:t>
            </a:r>
            <a:endParaRPr/>
          </a:p>
        </p:txBody>
      </p:sp>
      <p:sp>
        <p:nvSpPr>
          <p:cNvPr id="544" name="Google Shape;544;p2"/>
          <p:cNvSpPr txBox="1">
            <a:spLocks noGrp="1"/>
          </p:cNvSpPr>
          <p:nvPr>
            <p:ph type="subTitle" idx="3"/>
          </p:nvPr>
        </p:nvSpPr>
        <p:spPr>
          <a:xfrm>
            <a:off x="2475813" y="3638700"/>
            <a:ext cx="1998300" cy="3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Name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45" name="Google Shape;545;p2"/>
          <p:cNvSpPr txBox="1">
            <a:spLocks noGrp="1"/>
          </p:cNvSpPr>
          <p:nvPr>
            <p:ph type="subTitle" idx="4"/>
          </p:nvPr>
        </p:nvSpPr>
        <p:spPr>
          <a:xfrm>
            <a:off x="4675638" y="3638700"/>
            <a:ext cx="1998300" cy="3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Name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46" name="Google Shape;546;p2"/>
          <p:cNvSpPr txBox="1">
            <a:spLocks noGrp="1"/>
          </p:cNvSpPr>
          <p:nvPr>
            <p:ph type="subTitle" idx="5"/>
          </p:nvPr>
        </p:nvSpPr>
        <p:spPr>
          <a:xfrm>
            <a:off x="6875488" y="3638700"/>
            <a:ext cx="1998300" cy="3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Name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47" name="Google Shape;547;p2"/>
          <p:cNvSpPr txBox="1">
            <a:spLocks noGrp="1"/>
          </p:cNvSpPr>
          <p:nvPr>
            <p:ph type="subTitle" idx="6"/>
          </p:nvPr>
        </p:nvSpPr>
        <p:spPr>
          <a:xfrm>
            <a:off x="274950" y="4251700"/>
            <a:ext cx="19983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>
                <a:solidFill>
                  <a:schemeClr val="dk1"/>
                </a:solidFill>
              </a:rPr>
              <a:t>Lorem ipsum dolor sit amet, consectetur adipiscing elit.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48" name="Google Shape;548;p2"/>
          <p:cNvSpPr txBox="1">
            <a:spLocks noGrp="1"/>
          </p:cNvSpPr>
          <p:nvPr>
            <p:ph type="subTitle" idx="7"/>
          </p:nvPr>
        </p:nvSpPr>
        <p:spPr>
          <a:xfrm>
            <a:off x="2477850" y="4251700"/>
            <a:ext cx="19983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>
                <a:solidFill>
                  <a:schemeClr val="dk1"/>
                </a:solidFill>
              </a:rPr>
              <a:t>Lorem ipsum dolor sit amet, consectetur adipiscing elit.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49" name="Google Shape;549;p2"/>
          <p:cNvSpPr txBox="1">
            <a:spLocks noGrp="1"/>
          </p:cNvSpPr>
          <p:nvPr>
            <p:ph type="subTitle" idx="8"/>
          </p:nvPr>
        </p:nvSpPr>
        <p:spPr>
          <a:xfrm>
            <a:off x="4676663" y="4251700"/>
            <a:ext cx="19983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>
                <a:solidFill>
                  <a:schemeClr val="dk1"/>
                </a:solidFill>
              </a:rPr>
              <a:t>Lorem ipsum dolor sit amet, consectetur adipiscing elit.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50" name="Google Shape;550;p2"/>
          <p:cNvSpPr txBox="1">
            <a:spLocks noGrp="1"/>
          </p:cNvSpPr>
          <p:nvPr>
            <p:ph type="subTitle" idx="9"/>
          </p:nvPr>
        </p:nvSpPr>
        <p:spPr>
          <a:xfrm>
            <a:off x="6867588" y="4251700"/>
            <a:ext cx="19983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>
                <a:solidFill>
                  <a:schemeClr val="dk1"/>
                </a:solidFill>
              </a:rPr>
              <a:t>Lorem ipsum dolor sit amet, consectetur adipiscing elit.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51" name="Google Shape;551;p2"/>
          <p:cNvSpPr/>
          <p:nvPr/>
        </p:nvSpPr>
        <p:spPr>
          <a:xfrm>
            <a:off x="25" y="3483525"/>
            <a:ext cx="9144000" cy="1659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52" name="Google Shape;552;p2"/>
          <p:cNvSpPr/>
          <p:nvPr/>
        </p:nvSpPr>
        <p:spPr>
          <a:xfrm>
            <a:off x="47500" y="3430300"/>
            <a:ext cx="1619100" cy="291300"/>
          </a:xfrm>
          <a:prstGeom prst="rect">
            <a:avLst/>
          </a:prstGeom>
          <a:solidFill>
            <a:srgbClr val="FFE5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Prof. Smitha Rao</a:t>
            </a:r>
            <a:endParaRPr sz="14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53" name="Google Shape;553;p2"/>
          <p:cNvSpPr/>
          <p:nvPr/>
        </p:nvSpPr>
        <p:spPr>
          <a:xfrm>
            <a:off x="3713350" y="3430300"/>
            <a:ext cx="1811400" cy="291300"/>
          </a:xfrm>
          <a:prstGeom prst="rect">
            <a:avLst/>
          </a:prstGeom>
          <a:solidFill>
            <a:srgbClr val="FFE5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Mr. Mohit Bansal</a:t>
            </a:r>
            <a:endParaRPr sz="14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54" name="Google Shape;554;p2"/>
          <p:cNvSpPr/>
          <p:nvPr/>
        </p:nvSpPr>
        <p:spPr>
          <a:xfrm>
            <a:off x="1796650" y="3430300"/>
            <a:ext cx="1811400" cy="291300"/>
          </a:xfrm>
          <a:prstGeom prst="rect">
            <a:avLst/>
          </a:prstGeom>
          <a:solidFill>
            <a:srgbClr val="FFE5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Mr. Arnold Sachith</a:t>
            </a:r>
            <a:endParaRPr sz="14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55" name="Google Shape;555;p2"/>
          <p:cNvSpPr/>
          <p:nvPr/>
        </p:nvSpPr>
        <p:spPr>
          <a:xfrm>
            <a:off x="5665450" y="3430300"/>
            <a:ext cx="1619100" cy="291300"/>
          </a:xfrm>
          <a:prstGeom prst="rect">
            <a:avLst/>
          </a:prstGeom>
          <a:solidFill>
            <a:srgbClr val="FFE5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Sandeep Kumar</a:t>
            </a:r>
            <a:endParaRPr sz="1400" b="1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56" name="Google Shape;556;p2"/>
          <p:cNvSpPr/>
          <p:nvPr/>
        </p:nvSpPr>
        <p:spPr>
          <a:xfrm>
            <a:off x="7413850" y="3430300"/>
            <a:ext cx="1619100" cy="291300"/>
          </a:xfrm>
          <a:prstGeom prst="rect">
            <a:avLst/>
          </a:prstGeom>
          <a:solidFill>
            <a:srgbClr val="FFE5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Amrita Mishra</a:t>
            </a:r>
            <a:endParaRPr sz="1400" b="1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557" name="Google Shape;557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500" y="1372275"/>
            <a:ext cx="1619100" cy="2061300"/>
          </a:xfrm>
          <a:prstGeom prst="flowChartConnector">
            <a:avLst/>
          </a:prstGeom>
          <a:noFill/>
          <a:ln>
            <a:noFill/>
          </a:ln>
        </p:spPr>
      </p:pic>
      <p:pic>
        <p:nvPicPr>
          <p:cNvPr id="558" name="Google Shape;558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782500" y="1421824"/>
            <a:ext cx="1686900" cy="1953000"/>
          </a:xfrm>
          <a:prstGeom prst="flowChartConnector">
            <a:avLst/>
          </a:prstGeom>
          <a:noFill/>
          <a:ln>
            <a:noFill/>
          </a:ln>
        </p:spPr>
      </p:pic>
      <p:pic>
        <p:nvPicPr>
          <p:cNvPr id="559" name="Google Shape;559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585300" y="1422125"/>
            <a:ext cx="1586700" cy="1953000"/>
          </a:xfrm>
          <a:prstGeom prst="flowChartConnector">
            <a:avLst/>
          </a:prstGeom>
          <a:noFill/>
          <a:ln>
            <a:noFill/>
          </a:ln>
        </p:spPr>
      </p:pic>
      <p:pic>
        <p:nvPicPr>
          <p:cNvPr id="560" name="Google Shape;560;p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332150" y="1403025"/>
            <a:ext cx="1811400" cy="1953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561" name="Google Shape;561;p2"/>
          <p:cNvPicPr preferRelativeResize="0"/>
          <p:nvPr/>
        </p:nvPicPr>
        <p:blipFill rotWithShape="1">
          <a:blip r:embed="rId7">
            <a:alphaModFix/>
          </a:blip>
          <a:srcRect l="11005" t="20693" r="23213" b="28860"/>
          <a:stretch/>
        </p:blipFill>
        <p:spPr>
          <a:xfrm rot="805278">
            <a:off x="7271335" y="1324488"/>
            <a:ext cx="1769424" cy="2029774"/>
          </a:xfrm>
          <a:prstGeom prst="ellipse">
            <a:avLst/>
          </a:prstGeom>
          <a:noFill/>
          <a:ln>
            <a:noFill/>
          </a:ln>
        </p:spPr>
      </p:pic>
      <p:sp>
        <p:nvSpPr>
          <p:cNvPr id="562" name="Google Shape;562;p2"/>
          <p:cNvSpPr txBox="1"/>
          <p:nvPr/>
        </p:nvSpPr>
        <p:spPr>
          <a:xfrm>
            <a:off x="7410500" y="3645400"/>
            <a:ext cx="1811400" cy="1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Student Researcher </a:t>
            </a:r>
            <a:endParaRPr sz="11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Bachelor of Management Studies (hons) - Finance &amp; Data Science</a:t>
            </a:r>
            <a:endParaRPr sz="1100" b="1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Vidyashilp University</a:t>
            </a:r>
            <a:endParaRPr sz="11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3" name="Google Shape;563;p2"/>
          <p:cNvSpPr txBox="1"/>
          <p:nvPr/>
        </p:nvSpPr>
        <p:spPr>
          <a:xfrm>
            <a:off x="5581700" y="3645400"/>
            <a:ext cx="1811400" cy="1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Student Researcher </a:t>
            </a:r>
            <a:endParaRPr sz="11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Bachelor of Management Studies (hons) - Finance &amp; Data Science</a:t>
            </a:r>
            <a:endParaRPr sz="1100" b="1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Vidyashilp University</a:t>
            </a:r>
            <a:endParaRPr sz="11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4" name="Google Shape;564;p2"/>
          <p:cNvSpPr txBox="1"/>
          <p:nvPr/>
        </p:nvSpPr>
        <p:spPr>
          <a:xfrm>
            <a:off x="-68100" y="3645400"/>
            <a:ext cx="2475300" cy="19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Professor – (Data Science)</a:t>
            </a:r>
            <a:endParaRPr sz="10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Program Chair</a:t>
            </a:r>
            <a:endParaRPr sz="10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B.Tech (Hons) - Computer </a:t>
            </a:r>
            <a:endParaRPr sz="10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Science and Engineering (Data Science)</a:t>
            </a:r>
            <a:br>
              <a:rPr lang="en" sz="1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10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School of Computational and </a:t>
            </a:r>
            <a:endParaRPr sz="1000" b="1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Data Sciences</a:t>
            </a:r>
            <a:endParaRPr sz="1000" b="1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Vidyashilp University</a:t>
            </a:r>
            <a:endParaRPr sz="10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5" name="Google Shape;565;p2"/>
          <p:cNvSpPr txBox="1"/>
          <p:nvPr/>
        </p:nvSpPr>
        <p:spPr>
          <a:xfrm>
            <a:off x="1886300" y="3721600"/>
            <a:ext cx="3000000" cy="11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Research Associate</a:t>
            </a:r>
            <a:endParaRPr sz="11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School of Computational</a:t>
            </a:r>
            <a:endParaRPr sz="1100" b="1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and Data Sciences</a:t>
            </a:r>
            <a:endParaRPr sz="1100" b="1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Vidyashilp University</a:t>
            </a:r>
            <a:endParaRPr sz="11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(MTech. AI &amp; ML)</a:t>
            </a: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6" name="Google Shape;566;p2"/>
          <p:cNvSpPr txBox="1"/>
          <p:nvPr/>
        </p:nvSpPr>
        <p:spPr>
          <a:xfrm>
            <a:off x="3638900" y="3721600"/>
            <a:ext cx="3000000" cy="11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Research Scholar</a:t>
            </a:r>
            <a:endParaRPr sz="11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School of Computational</a:t>
            </a:r>
            <a:endParaRPr sz="1100" b="1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and Data Sciences</a:t>
            </a:r>
            <a:endParaRPr sz="1100" b="1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Vidyashilp University</a:t>
            </a:r>
            <a:endParaRPr sz="11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(MTech. AI &amp; ML)</a:t>
            </a: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7"/>
          <p:cNvSpPr/>
          <p:nvPr/>
        </p:nvSpPr>
        <p:spPr>
          <a:xfrm>
            <a:off x="0" y="-25350"/>
            <a:ext cx="9144000" cy="51942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62" name="Google Shape;862;p17"/>
          <p:cNvSpPr/>
          <p:nvPr/>
        </p:nvSpPr>
        <p:spPr>
          <a:xfrm>
            <a:off x="419500" y="69525"/>
            <a:ext cx="8448600" cy="704400"/>
          </a:xfrm>
          <a:prstGeom prst="roundRect">
            <a:avLst>
              <a:gd name="adj" fmla="val 16667"/>
            </a:avLst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1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     📌 Future Recommendation</a:t>
            </a:r>
            <a:endParaRPr sz="2400" b="1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20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3" name="Google Shape;863;p17"/>
          <p:cNvSpPr/>
          <p:nvPr/>
        </p:nvSpPr>
        <p:spPr>
          <a:xfrm>
            <a:off x="961053" y="1012925"/>
            <a:ext cx="7175240" cy="3636000"/>
          </a:xfrm>
          <a:prstGeom prst="flowChartAlternateProcess">
            <a:avLst/>
          </a:prstGeom>
          <a:solidFill>
            <a:srgbClr val="D5A6B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64" name="Google Shape;864;p17"/>
          <p:cNvSpPr txBox="1"/>
          <p:nvPr/>
        </p:nvSpPr>
        <p:spPr>
          <a:xfrm>
            <a:off x="1776478" y="1434352"/>
            <a:ext cx="5174828" cy="615523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Video Summarization</a:t>
            </a:r>
            <a:r>
              <a:rPr lang="en"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– AI-powered chatbot to summarize financial news and reports from videos</a:t>
            </a:r>
            <a:endParaRPr sz="17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5" name="Google Shape;865;p17"/>
          <p:cNvSpPr txBox="1"/>
          <p:nvPr/>
        </p:nvSpPr>
        <p:spPr>
          <a:xfrm>
            <a:off x="1813800" y="3130387"/>
            <a:ext cx="5174827" cy="987932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Personalized Market Alerts</a:t>
            </a:r>
            <a:r>
              <a:rPr lang="en"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–  Detect unusual stock</a:t>
            </a:r>
            <a:r>
              <a:rPr lang="en" dirty="0">
                <a:solidFill>
                  <a:schemeClr val="dk1"/>
                </a:solidFill>
              </a:rPr>
              <a:t> </a:t>
            </a:r>
            <a:r>
              <a:rPr lang="en"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movements linked to insider activity</a:t>
            </a:r>
            <a:endParaRPr sz="1400" b="0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6" name="Google Shape;866;p17"/>
          <p:cNvSpPr txBox="1"/>
          <p:nvPr/>
        </p:nvSpPr>
        <p:spPr>
          <a:xfrm>
            <a:off x="1776477" y="2252058"/>
            <a:ext cx="5174827" cy="615523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Investment &amp; Expense Tracker</a:t>
            </a:r>
            <a:r>
              <a:rPr lang="en"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– Track portfolio performance, expenses, and financial goals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966"/>
        </a:solidFill>
        <a:effectLst/>
      </p:bgPr>
    </p:bg>
    <p:spTree>
      <p:nvGrpSpPr>
        <p:cNvPr id="1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8"/>
          <p:cNvSpPr txBox="1"/>
          <p:nvPr/>
        </p:nvSpPr>
        <p:spPr>
          <a:xfrm>
            <a:off x="3361747" y="67714"/>
            <a:ext cx="2141700" cy="4233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" sz="23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References</a:t>
            </a:r>
            <a:endParaRPr sz="23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2" name="Google Shape;872;p18"/>
          <p:cNvSpPr txBox="1"/>
          <p:nvPr/>
        </p:nvSpPr>
        <p:spPr>
          <a:xfrm>
            <a:off x="150056" y="759656"/>
            <a:ext cx="8894400" cy="20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254000" marR="0" lvl="0" indent="-254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AutoNum type="arabicPeriod"/>
            </a:pPr>
            <a:r>
              <a:rPr lang="en" sz="1400" b="0" i="0" u="sng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https://images.app.goo.gl/poD1mmhuhFKsfAdx8</a:t>
            </a: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4000" marR="0" lvl="0" indent="-254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AutoNum type="arabicPeriod"/>
            </a:pPr>
            <a:r>
              <a:rPr lang="en" sz="1400" b="0" i="0" u="sng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https://images.app.goo.gl/4Te8wFEzFSLLiZ9a7</a:t>
            </a: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4000" marR="0" lvl="0" indent="-254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AutoNum type="arabicPeriod"/>
            </a:pPr>
            <a:r>
              <a:rPr lang="en" sz="1400" b="0" i="0" u="sng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https://www.freepik.com/premium-vector/voice-command-microphone-icon_71174674.html</a:t>
            </a: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4000" marR="0" lvl="0" indent="-254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AutoNum type="arabicPeriod"/>
            </a:pPr>
            <a:r>
              <a:rPr lang="en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https://cdn1.vectorstock.com/i/1000x1000/52/70/query-icon-question-mark-with-male-user-person-vector-28785270.jpg 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54000" marR="0" lvl="0" indent="-254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AutoNum type="arabicPeriod"/>
            </a:pPr>
            <a:r>
              <a:rPr lang="en" sz="1400" b="0" i="0" u="sng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https://images.app.goo.gl/EBo3Qs2voXmUR6g89</a:t>
            </a: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4000" marR="0" lvl="0" indent="-254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AutoNum type="arabicPeriod"/>
            </a:pPr>
            <a:r>
              <a:rPr lang="en" sz="1400" b="0" i="0" u="sng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https://www.freepik.com/premium-vector/upload-document-uploading-file-flat-icon-share-send-document-file-uploading-downloading-synchronizing-file-icon-use-web-page-mobile-apps-ui-web-hosting_26197955.htm</a:t>
            </a: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4000" marR="0" lvl="0" indent="-165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p19"/>
          <p:cNvSpPr txBox="1">
            <a:spLocks noGrp="1"/>
          </p:cNvSpPr>
          <p:nvPr>
            <p:ph type="title"/>
          </p:nvPr>
        </p:nvSpPr>
        <p:spPr>
          <a:xfrm>
            <a:off x="272650" y="2189271"/>
            <a:ext cx="8601300" cy="8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 sz="4200"/>
              <a:t>THANK YOU</a:t>
            </a:r>
            <a:endParaRPr sz="42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3"/>
          <p:cNvSpPr txBox="1">
            <a:spLocks noGrp="1"/>
          </p:cNvSpPr>
          <p:nvPr>
            <p:ph type="subTitle" idx="1"/>
          </p:nvPr>
        </p:nvSpPr>
        <p:spPr>
          <a:xfrm>
            <a:off x="1655875" y="1348075"/>
            <a:ext cx="7218000" cy="5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">
                <a:solidFill>
                  <a:schemeClr val="dk1"/>
                </a:solidFill>
              </a:rPr>
              <a:t>Problem Statement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72" name="Google Shape;572;p3"/>
          <p:cNvSpPr txBox="1">
            <a:spLocks noGrp="1"/>
          </p:cNvSpPr>
          <p:nvPr>
            <p:ph type="subTitle" idx="2"/>
          </p:nvPr>
        </p:nvSpPr>
        <p:spPr>
          <a:xfrm>
            <a:off x="1655875" y="2092550"/>
            <a:ext cx="7218000" cy="5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">
                <a:solidFill>
                  <a:schemeClr val="dk1"/>
                </a:solidFill>
              </a:rPr>
              <a:t>Solution Overview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73" name="Google Shape;573;p3"/>
          <p:cNvSpPr txBox="1">
            <a:spLocks noGrp="1"/>
          </p:cNvSpPr>
          <p:nvPr>
            <p:ph type="subTitle" idx="3"/>
          </p:nvPr>
        </p:nvSpPr>
        <p:spPr>
          <a:xfrm>
            <a:off x="1655875" y="2837025"/>
            <a:ext cx="7218000" cy="5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Technical Implementation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74" name="Google Shape;574;p3"/>
          <p:cNvSpPr txBox="1">
            <a:spLocks noGrp="1"/>
          </p:cNvSpPr>
          <p:nvPr>
            <p:ph type="subTitle" idx="4"/>
          </p:nvPr>
        </p:nvSpPr>
        <p:spPr>
          <a:xfrm>
            <a:off x="1655875" y="3576275"/>
            <a:ext cx="7218000" cy="5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Demo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75" name="Google Shape;575;p3"/>
          <p:cNvSpPr txBox="1">
            <a:spLocks noGrp="1"/>
          </p:cNvSpPr>
          <p:nvPr>
            <p:ph type="subTitle" idx="5"/>
          </p:nvPr>
        </p:nvSpPr>
        <p:spPr>
          <a:xfrm>
            <a:off x="1655875" y="4315525"/>
            <a:ext cx="7218000" cy="5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925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4054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Industry Impact, Collaboration and Production Viability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76" name="Google Shape;576;p3"/>
          <p:cNvSpPr txBox="1">
            <a:spLocks noGrp="1"/>
          </p:cNvSpPr>
          <p:nvPr>
            <p:ph type="subTitle" idx="6"/>
          </p:nvPr>
        </p:nvSpPr>
        <p:spPr>
          <a:xfrm flipH="1">
            <a:off x="91975" y="1369047"/>
            <a:ext cx="1563900" cy="5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77" name="Google Shape;577;p3"/>
          <p:cNvSpPr txBox="1">
            <a:spLocks noGrp="1"/>
          </p:cNvSpPr>
          <p:nvPr>
            <p:ph type="subTitle" idx="7"/>
          </p:nvPr>
        </p:nvSpPr>
        <p:spPr>
          <a:xfrm flipH="1">
            <a:off x="91975" y="2113547"/>
            <a:ext cx="1563900" cy="5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2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78" name="Google Shape;578;p3"/>
          <p:cNvSpPr txBox="1">
            <a:spLocks noGrp="1"/>
          </p:cNvSpPr>
          <p:nvPr>
            <p:ph type="subTitle" idx="8"/>
          </p:nvPr>
        </p:nvSpPr>
        <p:spPr>
          <a:xfrm flipH="1">
            <a:off x="91975" y="2854085"/>
            <a:ext cx="1563900" cy="5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3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79" name="Google Shape;579;p3"/>
          <p:cNvSpPr txBox="1">
            <a:spLocks noGrp="1"/>
          </p:cNvSpPr>
          <p:nvPr>
            <p:ph type="subTitle" idx="9"/>
          </p:nvPr>
        </p:nvSpPr>
        <p:spPr>
          <a:xfrm flipH="1">
            <a:off x="91975" y="3592685"/>
            <a:ext cx="1563900" cy="5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4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80" name="Google Shape;580;p3"/>
          <p:cNvSpPr txBox="1">
            <a:spLocks noGrp="1"/>
          </p:cNvSpPr>
          <p:nvPr>
            <p:ph type="subTitle" idx="13"/>
          </p:nvPr>
        </p:nvSpPr>
        <p:spPr>
          <a:xfrm flipH="1">
            <a:off x="91975" y="4336485"/>
            <a:ext cx="1563900" cy="5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5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81" name="Google Shape;581;p3"/>
          <p:cNvSpPr txBox="1"/>
          <p:nvPr/>
        </p:nvSpPr>
        <p:spPr>
          <a:xfrm>
            <a:off x="3499200" y="315600"/>
            <a:ext cx="21456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</a:pPr>
            <a:r>
              <a:rPr lang="en" sz="4200" b="0" i="0" u="none" strike="noStrike" cap="none">
                <a:solidFill>
                  <a:srgbClr val="000000"/>
                </a:solidFill>
                <a:latin typeface="Della Respira"/>
                <a:ea typeface="Della Respira"/>
                <a:cs typeface="Della Respira"/>
                <a:sym typeface="Della Respira"/>
              </a:rPr>
              <a:t>Agenda</a:t>
            </a:r>
            <a:endParaRPr sz="4200" b="0" i="0" u="none" strike="noStrike" cap="none">
              <a:solidFill>
                <a:srgbClr val="000000"/>
              </a:solidFill>
              <a:latin typeface="Della Respira"/>
              <a:ea typeface="Della Respira"/>
              <a:cs typeface="Della Respira"/>
              <a:sym typeface="Della Respir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4"/>
          <p:cNvSpPr txBox="1">
            <a:spLocks noGrp="1"/>
          </p:cNvSpPr>
          <p:nvPr>
            <p:ph type="title"/>
          </p:nvPr>
        </p:nvSpPr>
        <p:spPr>
          <a:xfrm>
            <a:off x="272650" y="327115"/>
            <a:ext cx="8601300" cy="8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latin typeface="Della Respira" panose="020B0604020202020204" charset="0"/>
              </a:rPr>
              <a:t>Problem #1 </a:t>
            </a:r>
            <a:r>
              <a:rPr lang="en" dirty="0">
                <a:latin typeface="+mj-lt"/>
              </a:rPr>
              <a:t>- </a:t>
            </a:r>
            <a:r>
              <a:rPr lang="en" sz="3600" dirty="0">
                <a:latin typeface="Della Respira" panose="020B0604020202020204" charset="0"/>
              </a:rPr>
              <a:t>Information Overload</a:t>
            </a:r>
            <a:endParaRPr dirty="0">
              <a:latin typeface="Della Respira" panose="020B0604020202020204" charset="0"/>
            </a:endParaRPr>
          </a:p>
        </p:txBody>
      </p:sp>
      <p:sp>
        <p:nvSpPr>
          <p:cNvPr id="587" name="Google Shape;587;p4"/>
          <p:cNvSpPr/>
          <p:nvPr/>
        </p:nvSpPr>
        <p:spPr>
          <a:xfrm>
            <a:off x="0" y="1167125"/>
            <a:ext cx="9144000" cy="3976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588" name="Google Shape;588;p4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8222" b="8214"/>
          <a:stretch/>
        </p:blipFill>
        <p:spPr>
          <a:xfrm>
            <a:off x="5569662" y="1510575"/>
            <a:ext cx="3337800" cy="28764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589" name="Google Shape;589;p4"/>
          <p:cNvSpPr/>
          <p:nvPr/>
        </p:nvSpPr>
        <p:spPr>
          <a:xfrm>
            <a:off x="37825" y="1278899"/>
            <a:ext cx="5295300" cy="3339753"/>
          </a:xfrm>
          <a:prstGeom prst="flowChartAlternateProcess">
            <a:avLst/>
          </a:prstGeom>
          <a:solidFill>
            <a:srgbClr val="D5A6B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90" name="Google Shape;590;p4"/>
          <p:cNvSpPr txBox="1"/>
          <p:nvPr/>
        </p:nvSpPr>
        <p:spPr>
          <a:xfrm>
            <a:off x="133184" y="1326943"/>
            <a:ext cx="5030426" cy="4031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lvl="0" indent="-342900">
              <a:buFont typeface="Arial" panose="020B0604020202020204" pitchFamily="34" charset="0"/>
              <a:buChar char="●"/>
              <a:tabLst>
                <a:tab pos="457200" algn="l"/>
              </a:tabLst>
            </a:pPr>
            <a:r>
              <a:rPr lang="en-US" sz="1200" kern="1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Imagine navigating a sea of </a:t>
            </a:r>
            <a:r>
              <a:rPr lang="en-US" sz="1200" b="1" kern="1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50,000+ listed companies</a:t>
            </a:r>
            <a:r>
              <a:rPr lang="en-US" sz="1200" kern="1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200" b="1" kern="1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1,00,000+ annual reports</a:t>
            </a:r>
            <a:r>
              <a:rPr lang="en-US" sz="1200" kern="1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, and </a:t>
            </a:r>
            <a:r>
              <a:rPr lang="en-US" sz="1200" b="1" kern="1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150,0000+ pages</a:t>
            </a:r>
            <a:r>
              <a:rPr lang="en-US" sz="1200" kern="1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of</a:t>
            </a:r>
            <a:r>
              <a:rPr lang="en-US" sz="1200" b="1" kern="1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financial data</a:t>
            </a:r>
            <a:r>
              <a:rPr lang="en-US" sz="1200" kern="1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on the stock exchange websites. </a:t>
            </a:r>
          </a:p>
          <a:p>
            <a:pPr lvl="0">
              <a:tabLst>
                <a:tab pos="457200" algn="l"/>
              </a:tabLst>
            </a:pPr>
            <a:endParaRPr lang="en-IN" sz="1200" kern="1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●"/>
              <a:tabLst>
                <a:tab pos="457200" algn="l"/>
              </a:tabLst>
            </a:pPr>
            <a:r>
              <a:rPr lang="en-US" sz="1200" kern="1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For </a:t>
            </a:r>
            <a:r>
              <a:rPr lang="en-US" sz="1200" b="1" kern="1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individual investors</a:t>
            </a:r>
            <a:r>
              <a:rPr lang="en-US" sz="1200" kern="1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endParaRPr lang="en-IN" sz="1200" kern="1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●"/>
              <a:tabLst>
                <a:tab pos="914400" algn="l"/>
              </a:tabLst>
            </a:pPr>
            <a:r>
              <a:rPr lang="en-US" sz="1200" kern="1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Information overload </a:t>
            </a:r>
            <a:endParaRPr lang="en-IN" sz="1200" kern="1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●"/>
              <a:tabLst>
                <a:tab pos="914400" algn="l"/>
              </a:tabLst>
            </a:pPr>
            <a:r>
              <a:rPr lang="en-US" sz="1200" kern="1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Over </a:t>
            </a:r>
            <a:r>
              <a:rPr lang="en-US" sz="1200" b="1" kern="1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10 hours/week</a:t>
            </a:r>
            <a:r>
              <a:rPr lang="en-US" sz="1200" kern="1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gathering and verifying data.</a:t>
            </a:r>
            <a:endParaRPr lang="en-IN" sz="1200" kern="1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●"/>
              <a:tabLst>
                <a:tab pos="914400" algn="l"/>
              </a:tabLst>
            </a:pPr>
            <a:r>
              <a:rPr lang="en-US" sz="1200" kern="1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Staggering </a:t>
            </a:r>
            <a:r>
              <a:rPr lang="en-US" sz="1200" b="1" kern="1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60% </a:t>
            </a:r>
            <a:r>
              <a:rPr lang="en-US" sz="1200" kern="1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of investors rely on </a:t>
            </a:r>
            <a:r>
              <a:rPr lang="en-US" sz="1200" b="1" kern="1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unverified</a:t>
            </a:r>
            <a:r>
              <a:rPr lang="en-US" sz="1200" kern="1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sources</a:t>
            </a:r>
            <a:endParaRPr lang="en-IN" sz="1200" kern="1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●"/>
              <a:tabLst>
                <a:tab pos="914400" algn="l"/>
              </a:tabLst>
            </a:pPr>
            <a:r>
              <a:rPr lang="en-US" sz="1200" kern="1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Manual verification of corporate action data</a:t>
            </a:r>
            <a:endParaRPr lang="en-IN" sz="1200" kern="1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●"/>
              <a:tabLst>
                <a:tab pos="914400" algn="l"/>
              </a:tabLst>
            </a:pPr>
            <a:r>
              <a:rPr lang="en-US" sz="1200" kern="1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Delaying decisions </a:t>
            </a:r>
          </a:p>
          <a:p>
            <a:pPr marL="457200" lvl="1">
              <a:tabLst>
                <a:tab pos="914400" algn="l"/>
              </a:tabLst>
            </a:pPr>
            <a:endParaRPr lang="en-IN" sz="1200" kern="1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●"/>
              <a:tabLst>
                <a:tab pos="457200" algn="l"/>
              </a:tabLst>
            </a:pPr>
            <a:r>
              <a:rPr lang="en-US" sz="1200" b="1" kern="1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Data fragmentation</a:t>
            </a:r>
            <a:r>
              <a:rPr lang="en-US" sz="1200" kern="1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across PDFs, news and filings makes manual verification tedious.</a:t>
            </a:r>
          </a:p>
          <a:p>
            <a:pPr lvl="0">
              <a:tabLst>
                <a:tab pos="457200" algn="l"/>
              </a:tabLst>
            </a:pPr>
            <a:endParaRPr lang="en-IN" sz="1200" kern="1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●"/>
              <a:tabLst>
                <a:tab pos="457200" algn="l"/>
              </a:tabLst>
            </a:pPr>
            <a:r>
              <a:rPr lang="en-US" sz="1200" b="1" kern="1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High data costs</a:t>
            </a:r>
            <a:r>
              <a:rPr lang="en-US" sz="1200" kern="1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—firms spend up to </a:t>
            </a:r>
            <a:r>
              <a:rPr lang="en-US" sz="1200" b="1" kern="1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$4K annually</a:t>
            </a:r>
            <a:r>
              <a:rPr lang="en-US" sz="1200" kern="1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on subscriptions, limiting access </a:t>
            </a:r>
            <a:endParaRPr lang="en-IN" sz="1200" kern="1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algn="r"/>
            <a:r>
              <a:rPr lang="en-IN" sz="1200" kern="1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en-US" sz="1100" kern="1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(Data from Deloitte, Financial </a:t>
            </a:r>
            <a:r>
              <a:rPr lang="en-US" sz="1100" kern="1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Times,McKinsey</a:t>
            </a:r>
            <a:r>
              <a:rPr lang="en-US" sz="1100" kern="1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IN" sz="1200" kern="1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lvl="0" indent="-317500" algn="l" rtl="0">
              <a:buClr>
                <a:schemeClr val="dk1"/>
              </a:buClr>
              <a:buSzPts val="1400"/>
              <a:buFont typeface="Arial"/>
              <a:buChar char="●"/>
            </a:pPr>
            <a:endParaRPr lang="en-US" dirty="0">
              <a:solidFill>
                <a:schemeClr val="dk1"/>
              </a:solidFill>
              <a:latin typeface="+mj-lt"/>
              <a:ea typeface="Arial"/>
              <a:cs typeface="Arial"/>
              <a:sym typeface="Arial"/>
            </a:endParaRPr>
          </a:p>
          <a:p>
            <a:pPr marL="457200" marR="0" lvl="0" indent="-323850" algn="l" rtl="0">
              <a:buClr>
                <a:schemeClr val="dk1"/>
              </a:buClr>
              <a:buSzPts val="1500"/>
              <a:buFont typeface="Arial"/>
              <a:buChar char="●"/>
            </a:pPr>
            <a:endParaRPr b="0" i="0" u="none" strike="noStrike" cap="none" dirty="0">
              <a:solidFill>
                <a:schemeClr val="dk1"/>
              </a:solidFill>
              <a:latin typeface="+mj-lt"/>
              <a:ea typeface="Arial"/>
              <a:cs typeface="Arial"/>
              <a:sym typeface="Arial"/>
            </a:endParaRPr>
          </a:p>
          <a:p>
            <a:pPr marL="457200" marR="0" lvl="0" indent="0" algn="l" rtl="0">
              <a:buClr>
                <a:srgbClr val="000000"/>
              </a:buClr>
              <a:buSzPts val="19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+mj-lt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5" name="Google Shape;595;p5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8222" b="8214"/>
          <a:stretch/>
        </p:blipFill>
        <p:spPr>
          <a:xfrm>
            <a:off x="4676850" y="1342250"/>
            <a:ext cx="4201200" cy="35106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596" name="Google Shape;596;p5"/>
          <p:cNvSpPr txBox="1">
            <a:spLocks noGrp="1"/>
          </p:cNvSpPr>
          <p:nvPr>
            <p:ph type="body" idx="1"/>
          </p:nvPr>
        </p:nvSpPr>
        <p:spPr>
          <a:xfrm>
            <a:off x="342050" y="1593900"/>
            <a:ext cx="4041300" cy="29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lang="en" sz="14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60% of reports</a:t>
            </a:r>
            <a:r>
              <a:rPr lang="en" sz="1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contain </a:t>
            </a:r>
            <a:r>
              <a:rPr lang="en" sz="16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discrepancies</a:t>
            </a:r>
            <a:r>
              <a:rPr lang="en" sz="1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due to lack of standardization (McKinsey</a:t>
            </a: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lang="en" sz="1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  <a:r>
              <a:rPr lang="en"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orporate Actions – </a:t>
            </a:r>
          </a:p>
          <a:p>
            <a:pPr lvl="1" indent="-317500">
              <a:lnSpc>
                <a:spcPct val="115000"/>
              </a:lnSpc>
              <a:buClr>
                <a:schemeClr val="dk1"/>
              </a:buClr>
              <a:buSzPts val="1400"/>
              <a:buFont typeface="Arial"/>
              <a:buChar char="●"/>
            </a:pPr>
            <a:r>
              <a:rPr lang="en" sz="14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</a:t>
            </a:r>
            <a:r>
              <a:rPr lang="en" sz="1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nreliable</a:t>
            </a:r>
            <a:r>
              <a:rPr lang="en"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information scattered across various sources</a:t>
            </a:r>
          </a:p>
          <a:p>
            <a:pPr lvl="1" indent="-317500">
              <a:lnSpc>
                <a:spcPct val="115000"/>
              </a:lnSpc>
              <a:buClr>
                <a:schemeClr val="dk1"/>
              </a:buClr>
              <a:buSzPts val="1400"/>
              <a:buFont typeface="Arial"/>
              <a:buChar char="●"/>
            </a:pPr>
            <a:r>
              <a:rPr lang="en" sz="14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Non-V</a:t>
            </a:r>
            <a:r>
              <a:rPr lang="en" sz="1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erifiable</a:t>
            </a:r>
            <a:r>
              <a:rPr lang="en"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Sources</a:t>
            </a:r>
          </a:p>
          <a:p>
            <a:pPr lvl="1" indent="-317500">
              <a:lnSpc>
                <a:spcPct val="115000"/>
              </a:lnSpc>
              <a:buClr>
                <a:schemeClr val="dk1"/>
              </a:buClr>
              <a:buSzPts val="1400"/>
              <a:buFont typeface="Arial"/>
              <a:buChar char="●"/>
            </a:pPr>
            <a:r>
              <a:rPr lang="en" sz="14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</a:t>
            </a:r>
            <a:r>
              <a:rPr lang="en" sz="1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ncertainty</a:t>
            </a:r>
            <a:r>
              <a:rPr lang="en"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hinders informed decision-making</a:t>
            </a:r>
            <a:endParaRPr lang="en" sz="1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endParaRPr sz="1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endParaRPr dirty="0">
              <a:solidFill>
                <a:schemeClr val="dk1"/>
              </a:solidFill>
            </a:endParaRPr>
          </a:p>
        </p:txBody>
      </p:sp>
      <p:sp>
        <p:nvSpPr>
          <p:cNvPr id="597" name="Google Shape;597;p5"/>
          <p:cNvSpPr txBox="1">
            <a:spLocks noGrp="1"/>
          </p:cNvSpPr>
          <p:nvPr>
            <p:ph type="title"/>
          </p:nvPr>
        </p:nvSpPr>
        <p:spPr>
          <a:xfrm>
            <a:off x="272650" y="327115"/>
            <a:ext cx="8601300" cy="8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Problem #2  </a:t>
            </a:r>
            <a:r>
              <a:rPr lang="en" dirty="0">
                <a:latin typeface="Centaur" panose="02030504050205020304" pitchFamily="18" charset="0"/>
              </a:rPr>
              <a:t>-</a:t>
            </a:r>
            <a:r>
              <a:rPr lang="en" dirty="0"/>
              <a:t> </a:t>
            </a:r>
            <a:r>
              <a:rPr lang="en" sz="31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Discrepancies in Documents</a:t>
            </a:r>
            <a:endParaRPr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7"/>
          <p:cNvSpPr txBox="1">
            <a:spLocks noGrp="1"/>
          </p:cNvSpPr>
          <p:nvPr>
            <p:ph type="title"/>
          </p:nvPr>
        </p:nvSpPr>
        <p:spPr>
          <a:xfrm>
            <a:off x="272650" y="327115"/>
            <a:ext cx="8601300" cy="8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Problem Statement </a:t>
            </a:r>
            <a:endParaRPr dirty="0"/>
          </a:p>
        </p:txBody>
      </p:sp>
      <p:sp>
        <p:nvSpPr>
          <p:cNvPr id="612" name="Google Shape;612;p7"/>
          <p:cNvSpPr/>
          <p:nvPr/>
        </p:nvSpPr>
        <p:spPr>
          <a:xfrm>
            <a:off x="0" y="1167125"/>
            <a:ext cx="9144000" cy="3976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613" name="Google Shape;613;p7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8222" b="8214"/>
          <a:stretch/>
        </p:blipFill>
        <p:spPr>
          <a:xfrm>
            <a:off x="5536225" y="1278900"/>
            <a:ext cx="3337800" cy="28764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614" name="Google Shape;614;p7"/>
          <p:cNvSpPr/>
          <p:nvPr/>
        </p:nvSpPr>
        <p:spPr>
          <a:xfrm>
            <a:off x="179378" y="1611489"/>
            <a:ext cx="5120416" cy="2209661"/>
          </a:xfrm>
          <a:prstGeom prst="flowChartAlternateProcess">
            <a:avLst/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1" i="0" u="none" strike="noStrike" cap="none" dirty="0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rPr>
              <a:t>How can we make Corporate Action </a:t>
            </a:r>
            <a:r>
              <a:rPr lang="en" sz="2400" b="1" dirty="0">
                <a:latin typeface="Candara"/>
                <a:ea typeface="Candara"/>
                <a:cs typeface="Candara"/>
                <a:sym typeface="Candara"/>
              </a:rPr>
              <a:t>D</a:t>
            </a:r>
            <a:r>
              <a:rPr lang="en" sz="2400" b="1" i="0" u="none" strike="noStrike" cap="none" dirty="0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rPr>
              <a:t>ata smarter and more accessible, helping everyone to make better financial decisions?</a:t>
            </a:r>
            <a:endParaRPr sz="2400" b="1" i="0" u="none" strike="noStrike" cap="none" dirty="0">
              <a:solidFill>
                <a:srgbClr val="000000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8"/>
          <p:cNvSpPr txBox="1">
            <a:spLocks noGrp="1"/>
          </p:cNvSpPr>
          <p:nvPr>
            <p:ph type="title"/>
          </p:nvPr>
        </p:nvSpPr>
        <p:spPr>
          <a:xfrm>
            <a:off x="2642950" y="245164"/>
            <a:ext cx="3570000" cy="8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Our Solution</a:t>
            </a:r>
            <a:endParaRPr/>
          </a:p>
        </p:txBody>
      </p:sp>
      <p:sp>
        <p:nvSpPr>
          <p:cNvPr id="620" name="Google Shape;620;p8"/>
          <p:cNvSpPr txBox="1"/>
          <p:nvPr/>
        </p:nvSpPr>
        <p:spPr>
          <a:xfrm>
            <a:off x="1083400" y="1289214"/>
            <a:ext cx="66891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21" name="Google Shape;621;p8"/>
          <p:cNvSpPr/>
          <p:nvPr/>
        </p:nvSpPr>
        <p:spPr>
          <a:xfrm>
            <a:off x="223500" y="1266528"/>
            <a:ext cx="8697000" cy="3643500"/>
          </a:xfrm>
          <a:prstGeom prst="roundRect">
            <a:avLst>
              <a:gd name="adj" fmla="val 10227"/>
            </a:avLst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2" name="Google Shape;622;p8"/>
          <p:cNvSpPr txBox="1"/>
          <p:nvPr/>
        </p:nvSpPr>
        <p:spPr>
          <a:xfrm>
            <a:off x="363605" y="3854815"/>
            <a:ext cx="8282400" cy="12002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1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Empowering individuals with AI-driven insights to enhance efficiency and strategic decision-making</a:t>
            </a:r>
            <a:endParaRPr sz="2000" b="1" i="1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3" name="Google Shape;623;p8"/>
          <p:cNvSpPr txBox="1"/>
          <p:nvPr/>
        </p:nvSpPr>
        <p:spPr>
          <a:xfrm>
            <a:off x="2343850" y="1266528"/>
            <a:ext cx="38691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" sz="4000" b="1" i="0" u="none" strike="noStrike" cap="none">
                <a:solidFill>
                  <a:srgbClr val="000000"/>
                </a:solidFill>
                <a:latin typeface="Della Respira"/>
                <a:ea typeface="Della Respira"/>
                <a:cs typeface="Della Respira"/>
                <a:sym typeface="Della Respira"/>
              </a:rPr>
              <a:t>LibraFinFact</a:t>
            </a:r>
            <a:endParaRPr sz="4000" b="1" i="0" u="none" strike="noStrike" cap="none">
              <a:solidFill>
                <a:srgbClr val="000000"/>
              </a:solidFill>
              <a:latin typeface="Della Respira"/>
              <a:ea typeface="Della Respira"/>
              <a:cs typeface="Della Respira"/>
              <a:sym typeface="Della Respira"/>
            </a:endParaRPr>
          </a:p>
        </p:txBody>
      </p:sp>
      <p:pic>
        <p:nvPicPr>
          <p:cNvPr id="624" name="Google Shape;624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32704" y="2089614"/>
            <a:ext cx="1671110" cy="181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966"/>
        </a:solidFill>
        <a:effectLst/>
      </p:bgPr>
    </p:bg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9"/>
          <p:cNvSpPr txBox="1"/>
          <p:nvPr/>
        </p:nvSpPr>
        <p:spPr>
          <a:xfrm>
            <a:off x="6216745" y="6012327"/>
            <a:ext cx="3935438" cy="223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000" b="0" i="0" u="none" strike="noStrike" cap="none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*source of images are credited in references section</a:t>
            </a:r>
            <a:endParaRPr sz="1000" b="0" i="0" u="none" strike="noStrike" cap="none" dirty="0">
              <a:solidFill>
                <a:schemeClr val="tx1">
                  <a:lumMod val="65000"/>
                  <a:lumOff val="3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30" name="Google Shape;630;p9" descr="Google Chat gets this WhatsApp-like feature: Here's how to use it - Times  of India"/>
          <p:cNvPicPr preferRelativeResize="0"/>
          <p:nvPr/>
        </p:nvPicPr>
        <p:blipFill rotWithShape="1">
          <a:blip r:embed="rId3">
            <a:alphaModFix/>
          </a:blip>
          <a:srcRect l="1506" t="20626" b="21608"/>
          <a:stretch/>
        </p:blipFill>
        <p:spPr>
          <a:xfrm>
            <a:off x="2349770" y="1504054"/>
            <a:ext cx="1007430" cy="332348"/>
          </a:xfrm>
          <a:prstGeom prst="rect">
            <a:avLst/>
          </a:prstGeom>
          <a:noFill/>
          <a:ln>
            <a:noFill/>
          </a:ln>
        </p:spPr>
      </p:pic>
      <p:pic>
        <p:nvPicPr>
          <p:cNvPr id="631" name="Google Shape;631;p9" descr="Premium Vector | Voice command and microphone icon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12960" y="2048297"/>
            <a:ext cx="481049" cy="481049"/>
          </a:xfrm>
          <a:prstGeom prst="rect">
            <a:avLst/>
          </a:prstGeom>
          <a:noFill/>
          <a:ln>
            <a:noFill/>
          </a:ln>
        </p:spPr>
      </p:pic>
      <p:sp>
        <p:nvSpPr>
          <p:cNvPr id="632" name="Google Shape;632;p9"/>
          <p:cNvSpPr txBox="1"/>
          <p:nvPr/>
        </p:nvSpPr>
        <p:spPr>
          <a:xfrm>
            <a:off x="2708492" y="1771297"/>
            <a:ext cx="385517" cy="28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</a:t>
            </a:r>
            <a:endParaRPr sz="14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3" name="Google Shape;633;p9"/>
          <p:cNvSpPr txBox="1"/>
          <p:nvPr/>
        </p:nvSpPr>
        <p:spPr>
          <a:xfrm>
            <a:off x="2289017" y="2529346"/>
            <a:ext cx="1128933" cy="484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Voice Input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(multilingual)</a:t>
            </a: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4" name="Google Shape;634;p9"/>
          <p:cNvSpPr/>
          <p:nvPr/>
        </p:nvSpPr>
        <p:spPr>
          <a:xfrm>
            <a:off x="2086001" y="1408218"/>
            <a:ext cx="1508760" cy="1605876"/>
          </a:xfrm>
          <a:prstGeom prst="rect">
            <a:avLst/>
          </a:prstGeom>
          <a:noFill/>
          <a:ln w="5715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5" name="Google Shape;635;p9"/>
          <p:cNvSpPr/>
          <p:nvPr/>
        </p:nvSpPr>
        <p:spPr>
          <a:xfrm>
            <a:off x="4511799" y="1520318"/>
            <a:ext cx="1055957" cy="1055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6" name="Google Shape;636;p9"/>
          <p:cNvSpPr txBox="1"/>
          <p:nvPr/>
        </p:nvSpPr>
        <p:spPr>
          <a:xfrm>
            <a:off x="4380354" y="2622060"/>
            <a:ext cx="1318846" cy="346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LibraFinFact</a:t>
            </a:r>
            <a:endParaRPr sz="18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7" name="Google Shape;637;p9"/>
          <p:cNvSpPr/>
          <p:nvPr/>
        </p:nvSpPr>
        <p:spPr>
          <a:xfrm>
            <a:off x="4285397" y="1408218"/>
            <a:ext cx="1508760" cy="1605876"/>
          </a:xfrm>
          <a:prstGeom prst="rect">
            <a:avLst/>
          </a:prstGeom>
          <a:noFill/>
          <a:ln w="5715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38" name="Google Shape;638;p9" descr="Building a chat interface using HTML and CSS - CSS Projects| Scaler Topics"/>
          <p:cNvPicPr preferRelativeResize="0"/>
          <p:nvPr/>
        </p:nvPicPr>
        <p:blipFill rotWithShape="1">
          <a:blip r:embed="rId5">
            <a:alphaModFix/>
          </a:blip>
          <a:srcRect l="8853" t="10830" r="9153" b="30000"/>
          <a:stretch/>
        </p:blipFill>
        <p:spPr>
          <a:xfrm>
            <a:off x="6761269" y="1464928"/>
            <a:ext cx="2005953" cy="106441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39" name="Google Shape;639;p9"/>
          <p:cNvSpPr txBox="1"/>
          <p:nvPr/>
        </p:nvSpPr>
        <p:spPr>
          <a:xfrm>
            <a:off x="6761269" y="2576275"/>
            <a:ext cx="2005953" cy="484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Output with citations (verified sites)</a:t>
            </a:r>
            <a:endParaRPr sz="14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41" name="Google Shape;641;p9"/>
          <p:cNvCxnSpPr>
            <a:stCxn id="642" idx="3"/>
            <a:endCxn id="634" idx="1"/>
          </p:cNvCxnSpPr>
          <p:nvPr/>
        </p:nvCxnSpPr>
        <p:spPr>
          <a:xfrm rot="10800000" flipH="1">
            <a:off x="1263792" y="2211151"/>
            <a:ext cx="822300" cy="54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643" name="Google Shape;643;p9"/>
          <p:cNvCxnSpPr>
            <a:stCxn id="634" idx="3"/>
            <a:endCxn id="637" idx="1"/>
          </p:cNvCxnSpPr>
          <p:nvPr/>
        </p:nvCxnSpPr>
        <p:spPr>
          <a:xfrm>
            <a:off x="3594761" y="2211156"/>
            <a:ext cx="690600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644" name="Google Shape;644;p9"/>
          <p:cNvCxnSpPr>
            <a:stCxn id="637" idx="3"/>
          </p:cNvCxnSpPr>
          <p:nvPr/>
        </p:nvCxnSpPr>
        <p:spPr>
          <a:xfrm>
            <a:off x="5794157" y="2211156"/>
            <a:ext cx="967200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pic>
        <p:nvPicPr>
          <p:cNvPr id="642" name="Google Shape;642;p9" descr="Query icon question mark with male user person Vector Image"/>
          <p:cNvPicPr preferRelativeResize="0"/>
          <p:nvPr/>
        </p:nvPicPr>
        <p:blipFill rotWithShape="1">
          <a:blip r:embed="rId6">
            <a:alphaModFix/>
          </a:blip>
          <a:srcRect l="14527" t="5385" r="14543" b="13914"/>
          <a:stretch/>
        </p:blipFill>
        <p:spPr>
          <a:xfrm>
            <a:off x="227671" y="1579952"/>
            <a:ext cx="1036121" cy="1273198"/>
          </a:xfrm>
          <a:prstGeom prst="rect">
            <a:avLst/>
          </a:prstGeom>
          <a:noFill/>
          <a:ln>
            <a:noFill/>
          </a:ln>
        </p:spPr>
      </p:pic>
      <p:sp>
        <p:nvSpPr>
          <p:cNvPr id="669" name="Google Shape;669;p9"/>
          <p:cNvSpPr txBox="1"/>
          <p:nvPr/>
        </p:nvSpPr>
        <p:spPr>
          <a:xfrm>
            <a:off x="2417773" y="236346"/>
            <a:ext cx="3925162" cy="392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" sz="21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Our Solution Approach</a:t>
            </a:r>
            <a:endParaRPr sz="21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70" name="Google Shape;670;p9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444040" y="1523621"/>
            <a:ext cx="967200" cy="104935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27182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2" grpId="0"/>
      <p:bldP spid="633" grpId="0"/>
      <p:bldP spid="634" grpId="0" animBg="1"/>
      <p:bldP spid="636" grpId="0"/>
      <p:bldP spid="637" grpId="0" animBg="1"/>
      <p:bldP spid="63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966"/>
        </a:solidFill>
        <a:effectLst/>
      </p:bgPr>
    </p:bg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9"/>
          <p:cNvSpPr txBox="1"/>
          <p:nvPr/>
        </p:nvSpPr>
        <p:spPr>
          <a:xfrm>
            <a:off x="6216745" y="4956681"/>
            <a:ext cx="3935438" cy="223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000" b="0" i="0" u="none" strike="noStrike" cap="none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*source of images are credited in references section</a:t>
            </a:r>
            <a:endParaRPr sz="1000" b="0" i="0" u="none" strike="noStrike" cap="none" dirty="0">
              <a:solidFill>
                <a:schemeClr val="tx1">
                  <a:lumMod val="65000"/>
                  <a:lumOff val="3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30" name="Google Shape;630;p9" descr="Google Chat gets this WhatsApp-like feature: Here's how to use it - Times  of India"/>
          <p:cNvPicPr preferRelativeResize="0"/>
          <p:nvPr/>
        </p:nvPicPr>
        <p:blipFill rotWithShape="1">
          <a:blip r:embed="rId3">
            <a:alphaModFix/>
          </a:blip>
          <a:srcRect l="1506" t="20626" b="21608"/>
          <a:stretch/>
        </p:blipFill>
        <p:spPr>
          <a:xfrm>
            <a:off x="2349770" y="448408"/>
            <a:ext cx="1007430" cy="332348"/>
          </a:xfrm>
          <a:prstGeom prst="rect">
            <a:avLst/>
          </a:prstGeom>
          <a:noFill/>
          <a:ln>
            <a:noFill/>
          </a:ln>
        </p:spPr>
      </p:pic>
      <p:pic>
        <p:nvPicPr>
          <p:cNvPr id="631" name="Google Shape;631;p9" descr="Premium Vector | Voice command and microphone icon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12960" y="992651"/>
            <a:ext cx="481049" cy="481049"/>
          </a:xfrm>
          <a:prstGeom prst="rect">
            <a:avLst/>
          </a:prstGeom>
          <a:noFill/>
          <a:ln>
            <a:noFill/>
          </a:ln>
        </p:spPr>
      </p:pic>
      <p:sp>
        <p:nvSpPr>
          <p:cNvPr id="632" name="Google Shape;632;p9"/>
          <p:cNvSpPr txBox="1"/>
          <p:nvPr/>
        </p:nvSpPr>
        <p:spPr>
          <a:xfrm>
            <a:off x="2708492" y="715651"/>
            <a:ext cx="385517" cy="28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</a:t>
            </a:r>
            <a:endParaRPr sz="14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3" name="Google Shape;633;p9"/>
          <p:cNvSpPr txBox="1"/>
          <p:nvPr/>
        </p:nvSpPr>
        <p:spPr>
          <a:xfrm>
            <a:off x="2289017" y="1473700"/>
            <a:ext cx="1128933" cy="484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Voice Input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(multilingual)</a:t>
            </a: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4" name="Google Shape;634;p9"/>
          <p:cNvSpPr/>
          <p:nvPr/>
        </p:nvSpPr>
        <p:spPr>
          <a:xfrm>
            <a:off x="2086001" y="352572"/>
            <a:ext cx="1508760" cy="1605876"/>
          </a:xfrm>
          <a:prstGeom prst="rect">
            <a:avLst/>
          </a:prstGeom>
          <a:noFill/>
          <a:ln w="5715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5" name="Google Shape;635;p9"/>
          <p:cNvSpPr/>
          <p:nvPr/>
        </p:nvSpPr>
        <p:spPr>
          <a:xfrm>
            <a:off x="4511799" y="464672"/>
            <a:ext cx="1055957" cy="1055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6" name="Google Shape;636;p9"/>
          <p:cNvSpPr txBox="1"/>
          <p:nvPr/>
        </p:nvSpPr>
        <p:spPr>
          <a:xfrm>
            <a:off x="4380354" y="1566414"/>
            <a:ext cx="1318846" cy="346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LibraFinFact</a:t>
            </a:r>
            <a:endParaRPr sz="18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7" name="Google Shape;637;p9"/>
          <p:cNvSpPr/>
          <p:nvPr/>
        </p:nvSpPr>
        <p:spPr>
          <a:xfrm>
            <a:off x="4285397" y="352572"/>
            <a:ext cx="1508760" cy="1605876"/>
          </a:xfrm>
          <a:prstGeom prst="rect">
            <a:avLst/>
          </a:prstGeom>
          <a:noFill/>
          <a:ln w="5715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38" name="Google Shape;638;p9" descr="Building a chat interface using HTML and CSS - CSS Projects| Scaler Topics"/>
          <p:cNvPicPr preferRelativeResize="0"/>
          <p:nvPr/>
        </p:nvPicPr>
        <p:blipFill rotWithShape="1">
          <a:blip r:embed="rId5">
            <a:alphaModFix/>
          </a:blip>
          <a:srcRect l="8853" t="10830" r="9153" b="30000"/>
          <a:stretch/>
        </p:blipFill>
        <p:spPr>
          <a:xfrm>
            <a:off x="6761269" y="409282"/>
            <a:ext cx="2005953" cy="106441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39" name="Google Shape;639;p9"/>
          <p:cNvSpPr txBox="1"/>
          <p:nvPr/>
        </p:nvSpPr>
        <p:spPr>
          <a:xfrm>
            <a:off x="6761269" y="1520629"/>
            <a:ext cx="2005953" cy="484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Output with citations (verified sites)</a:t>
            </a:r>
            <a:endParaRPr sz="14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0" name="Google Shape;640;p9"/>
          <p:cNvSpPr/>
          <p:nvPr/>
        </p:nvSpPr>
        <p:spPr>
          <a:xfrm>
            <a:off x="189914" y="2439497"/>
            <a:ext cx="8809893" cy="2551013"/>
          </a:xfrm>
          <a:prstGeom prst="rect">
            <a:avLst/>
          </a:prstGeom>
          <a:noFill/>
          <a:ln w="5715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41" name="Google Shape;641;p9"/>
          <p:cNvCxnSpPr>
            <a:stCxn id="642" idx="3"/>
            <a:endCxn id="634" idx="1"/>
          </p:cNvCxnSpPr>
          <p:nvPr/>
        </p:nvCxnSpPr>
        <p:spPr>
          <a:xfrm rot="10800000" flipH="1">
            <a:off x="1263792" y="1155505"/>
            <a:ext cx="822300" cy="54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643" name="Google Shape;643;p9"/>
          <p:cNvCxnSpPr>
            <a:stCxn id="634" idx="3"/>
            <a:endCxn id="637" idx="1"/>
          </p:cNvCxnSpPr>
          <p:nvPr/>
        </p:nvCxnSpPr>
        <p:spPr>
          <a:xfrm>
            <a:off x="3594761" y="1155510"/>
            <a:ext cx="690600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644" name="Google Shape;644;p9"/>
          <p:cNvCxnSpPr>
            <a:stCxn id="637" idx="3"/>
          </p:cNvCxnSpPr>
          <p:nvPr/>
        </p:nvCxnSpPr>
        <p:spPr>
          <a:xfrm>
            <a:off x="5794157" y="1155510"/>
            <a:ext cx="967200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pic>
        <p:nvPicPr>
          <p:cNvPr id="642" name="Google Shape;642;p9" descr="Query icon question mark with male user person Vector Image"/>
          <p:cNvPicPr preferRelativeResize="0"/>
          <p:nvPr/>
        </p:nvPicPr>
        <p:blipFill rotWithShape="1">
          <a:blip r:embed="rId6">
            <a:alphaModFix/>
          </a:blip>
          <a:srcRect l="14527" t="5385" r="14543" b="13914"/>
          <a:stretch/>
        </p:blipFill>
        <p:spPr>
          <a:xfrm>
            <a:off x="227671" y="524306"/>
            <a:ext cx="1036121" cy="1273198"/>
          </a:xfrm>
          <a:prstGeom prst="rect">
            <a:avLst/>
          </a:prstGeom>
          <a:noFill/>
          <a:ln>
            <a:noFill/>
          </a:ln>
        </p:spPr>
      </p:pic>
      <p:sp>
        <p:nvSpPr>
          <p:cNvPr id="645" name="Google Shape;645;p9"/>
          <p:cNvSpPr txBox="1"/>
          <p:nvPr/>
        </p:nvSpPr>
        <p:spPr>
          <a:xfrm>
            <a:off x="457147" y="3304492"/>
            <a:ext cx="735842" cy="500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User Query</a:t>
            </a:r>
            <a:endParaRPr sz="1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6" name="Google Shape;646;p9"/>
          <p:cNvSpPr/>
          <p:nvPr/>
        </p:nvSpPr>
        <p:spPr>
          <a:xfrm>
            <a:off x="1674896" y="3091376"/>
            <a:ext cx="1205465" cy="896614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F7BCA2"/>
              </a:gs>
              <a:gs pos="50000">
                <a:srgbClr val="F4B093"/>
              </a:gs>
              <a:gs pos="100000">
                <a:srgbClr val="F7A47F"/>
              </a:gs>
            </a:gsLst>
            <a:lin ang="5400000" scaled="0"/>
          </a:gradFill>
          <a:ln w="952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LibraFinFact LLM (CoT)</a:t>
            </a: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47" name="Google Shape;647;p9" descr="NewsAPI.ai - Features, Reviews ..."/>
          <p:cNvPicPr preferRelativeResize="0"/>
          <p:nvPr/>
        </p:nvPicPr>
        <p:blipFill rotWithShape="1">
          <a:blip r:embed="rId7">
            <a:alphaModFix/>
          </a:blip>
          <a:srcRect t="38852" b="39875"/>
          <a:stretch/>
        </p:blipFill>
        <p:spPr>
          <a:xfrm>
            <a:off x="1055651" y="4498154"/>
            <a:ext cx="1030350" cy="283428"/>
          </a:xfrm>
          <a:prstGeom prst="rect">
            <a:avLst/>
          </a:prstGeom>
          <a:noFill/>
          <a:ln>
            <a:noFill/>
          </a:ln>
        </p:spPr>
      </p:pic>
      <p:pic>
        <p:nvPicPr>
          <p:cNvPr id="648" name="Google Shape;648;p9" descr="What is Google Search Console API? Learn How to Configure It"/>
          <p:cNvPicPr preferRelativeResize="0"/>
          <p:nvPr/>
        </p:nvPicPr>
        <p:blipFill rotWithShape="1">
          <a:blip r:embed="rId8">
            <a:alphaModFix/>
          </a:blip>
          <a:srcRect l="20191" r="22811"/>
          <a:stretch/>
        </p:blipFill>
        <p:spPr>
          <a:xfrm>
            <a:off x="2421608" y="4232297"/>
            <a:ext cx="548175" cy="53424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49" name="Google Shape;649;p9"/>
          <p:cNvCxnSpPr>
            <a:stCxn id="646" idx="2"/>
            <a:endCxn id="647" idx="0"/>
          </p:cNvCxnSpPr>
          <p:nvPr/>
        </p:nvCxnSpPr>
        <p:spPr>
          <a:xfrm flipH="1">
            <a:off x="1570829" y="3987990"/>
            <a:ext cx="706800" cy="5103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miter lim="800000"/>
            <a:headEnd type="triangle" w="med" len="med"/>
            <a:tailEnd type="triangle" w="med" len="med"/>
          </a:ln>
        </p:spPr>
      </p:cxnSp>
      <p:cxnSp>
        <p:nvCxnSpPr>
          <p:cNvPr id="650" name="Google Shape;650;p9"/>
          <p:cNvCxnSpPr>
            <a:stCxn id="646" idx="2"/>
            <a:endCxn id="648" idx="0"/>
          </p:cNvCxnSpPr>
          <p:nvPr/>
        </p:nvCxnSpPr>
        <p:spPr>
          <a:xfrm>
            <a:off x="2277629" y="3987990"/>
            <a:ext cx="418200" cy="2442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miter lim="800000"/>
            <a:headEnd type="triangle" w="med" len="med"/>
            <a:tailEnd type="triangle" w="med" len="med"/>
          </a:ln>
        </p:spPr>
      </p:cxnSp>
      <p:pic>
        <p:nvPicPr>
          <p:cNvPr id="651" name="Google Shape;651;p9" descr="What is MongoDB? NoSQL database ...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148685" y="2500062"/>
            <a:ext cx="422140" cy="56575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52" name="Google Shape;652;p9"/>
          <p:cNvCxnSpPr>
            <a:cxnSpLocks/>
            <a:stCxn id="645" idx="3"/>
            <a:endCxn id="646" idx="1"/>
          </p:cNvCxnSpPr>
          <p:nvPr/>
        </p:nvCxnSpPr>
        <p:spPr>
          <a:xfrm flipV="1">
            <a:off x="1192989" y="3539683"/>
            <a:ext cx="481907" cy="14863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653" name="Google Shape;653;p9"/>
          <p:cNvCxnSpPr>
            <a:stCxn id="646" idx="0"/>
            <a:endCxn id="651" idx="3"/>
          </p:cNvCxnSpPr>
          <p:nvPr/>
        </p:nvCxnSpPr>
        <p:spPr>
          <a:xfrm rot="10800000">
            <a:off x="1570829" y="2782976"/>
            <a:ext cx="706800" cy="3084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miter lim="800000"/>
            <a:headEnd type="triangle" w="med" len="med"/>
            <a:tailEnd type="triangle" w="med" len="med"/>
          </a:ln>
        </p:spPr>
      </p:cxnSp>
      <p:sp>
        <p:nvSpPr>
          <p:cNvPr id="654" name="Google Shape;654;p9"/>
          <p:cNvSpPr txBox="1"/>
          <p:nvPr/>
        </p:nvSpPr>
        <p:spPr>
          <a:xfrm>
            <a:off x="2998475" y="4350866"/>
            <a:ext cx="2283163" cy="484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Answer User Query with Verified Sources</a:t>
            </a: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55" name="Google Shape;655;p9"/>
          <p:cNvCxnSpPr>
            <a:stCxn id="646" idx="3"/>
          </p:cNvCxnSpPr>
          <p:nvPr/>
        </p:nvCxnSpPr>
        <p:spPr>
          <a:xfrm rot="10800000" flipH="1">
            <a:off x="2880361" y="3532483"/>
            <a:ext cx="333600" cy="72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656" name="Google Shape;656;p9"/>
          <p:cNvSpPr/>
          <p:nvPr/>
        </p:nvSpPr>
        <p:spPr>
          <a:xfrm>
            <a:off x="3215968" y="3318858"/>
            <a:ext cx="1870221" cy="1516757"/>
          </a:xfrm>
          <a:prstGeom prst="rect">
            <a:avLst/>
          </a:prstGeom>
          <a:noFill/>
          <a:ln w="38100" cap="flat" cmpd="sng">
            <a:solidFill>
              <a:srgbClr val="0070C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57" name="Google Shape;657;p9" descr="Compressing the Story: The Magic of Text Summarization | ml-articles –  Weights &amp; Biases"/>
          <p:cNvPicPr preferRelativeResize="0"/>
          <p:nvPr/>
        </p:nvPicPr>
        <p:blipFill rotWithShape="1">
          <a:blip r:embed="rId10">
            <a:alphaModFix/>
          </a:blip>
          <a:srcRect l="7367" t="18161" r="62193" b="8807"/>
          <a:stretch/>
        </p:blipFill>
        <p:spPr>
          <a:xfrm>
            <a:off x="3700547" y="3400363"/>
            <a:ext cx="852052" cy="956834"/>
          </a:xfrm>
          <a:prstGeom prst="rect">
            <a:avLst/>
          </a:prstGeom>
          <a:noFill/>
          <a:ln>
            <a:noFill/>
          </a:ln>
        </p:spPr>
      </p:pic>
      <p:sp>
        <p:nvSpPr>
          <p:cNvPr id="658" name="Google Shape;658;p9"/>
          <p:cNvSpPr txBox="1"/>
          <p:nvPr/>
        </p:nvSpPr>
        <p:spPr>
          <a:xfrm>
            <a:off x="3700346" y="2412121"/>
            <a:ext cx="894515" cy="692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Generate Summary (GPT-4o)</a:t>
            </a:r>
            <a:endParaRPr sz="1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59" name="Google Shape;659;p9"/>
          <p:cNvCxnSpPr>
            <a:stCxn id="656" idx="0"/>
            <a:endCxn id="658" idx="2"/>
          </p:cNvCxnSpPr>
          <p:nvPr/>
        </p:nvCxnSpPr>
        <p:spPr>
          <a:xfrm rot="10800000">
            <a:off x="4147479" y="3104658"/>
            <a:ext cx="3600" cy="2142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pic>
        <p:nvPicPr>
          <p:cNvPr id="660" name="Google Shape;660;p9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5359375" y="2530289"/>
            <a:ext cx="857370" cy="101455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661" name="Google Shape;661;p9"/>
          <p:cNvCxnSpPr/>
          <p:nvPr/>
        </p:nvCxnSpPr>
        <p:spPr>
          <a:xfrm>
            <a:off x="4552598" y="2760523"/>
            <a:ext cx="806776" cy="1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662" name="Google Shape;662;p9"/>
          <p:cNvSpPr txBox="1"/>
          <p:nvPr/>
        </p:nvSpPr>
        <p:spPr>
          <a:xfrm>
            <a:off x="6160172" y="2719568"/>
            <a:ext cx="1274322" cy="692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Summarize content using voice</a:t>
            </a: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63" name="Google Shape;663;p9" descr="Random in-text citations display as different output styles to the whole  document - endnote X7.7 - EndNote Styles, Filters, and Connections -  Discourse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6648147" y="3532499"/>
            <a:ext cx="1274322" cy="84067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664" name="Google Shape;664;p9"/>
          <p:cNvCxnSpPr>
            <a:stCxn id="656" idx="3"/>
          </p:cNvCxnSpPr>
          <p:nvPr/>
        </p:nvCxnSpPr>
        <p:spPr>
          <a:xfrm>
            <a:off x="5086189" y="4077237"/>
            <a:ext cx="1517400" cy="78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665" name="Google Shape;665;p9"/>
          <p:cNvSpPr txBox="1"/>
          <p:nvPr/>
        </p:nvSpPr>
        <p:spPr>
          <a:xfrm>
            <a:off x="6282332" y="4329777"/>
            <a:ext cx="2005953" cy="484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Output with citations (verified sites)</a:t>
            </a:r>
            <a:endParaRPr sz="14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66" name="Google Shape;666;p9"/>
          <p:cNvCxnSpPr/>
          <p:nvPr/>
        </p:nvCxnSpPr>
        <p:spPr>
          <a:xfrm flipH="1">
            <a:off x="227671" y="1958448"/>
            <a:ext cx="4057727" cy="453673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dash"/>
            <a:miter lim="800000"/>
            <a:headEnd type="none" w="sm" len="sm"/>
            <a:tailEnd type="triangle" w="med" len="med"/>
          </a:ln>
        </p:spPr>
      </p:cxnSp>
      <p:cxnSp>
        <p:nvCxnSpPr>
          <p:cNvPr id="667" name="Google Shape;667;p9"/>
          <p:cNvCxnSpPr/>
          <p:nvPr/>
        </p:nvCxnSpPr>
        <p:spPr>
          <a:xfrm>
            <a:off x="5803156" y="1976259"/>
            <a:ext cx="3196651" cy="439948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dash"/>
            <a:miter lim="800000"/>
            <a:headEnd type="none" w="sm" len="sm"/>
            <a:tailEnd type="triangle" w="med" len="med"/>
          </a:ln>
        </p:spPr>
      </p:cxnSp>
      <p:sp>
        <p:nvSpPr>
          <p:cNvPr id="668" name="Google Shape;668;p9"/>
          <p:cNvSpPr txBox="1"/>
          <p:nvPr/>
        </p:nvSpPr>
        <p:spPr>
          <a:xfrm>
            <a:off x="7508536" y="2779593"/>
            <a:ext cx="1318846" cy="346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LibraFinFact</a:t>
            </a:r>
            <a:endParaRPr sz="18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9" name="Google Shape;669;p9"/>
          <p:cNvSpPr txBox="1"/>
          <p:nvPr/>
        </p:nvSpPr>
        <p:spPr>
          <a:xfrm>
            <a:off x="2993405" y="-42311"/>
            <a:ext cx="3925162" cy="392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" sz="21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LibraFinFact Architecture Diagram</a:t>
            </a:r>
            <a:endParaRPr sz="21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70" name="Google Shape;670;p9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4444040" y="467975"/>
            <a:ext cx="967200" cy="1049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3" grpId="0"/>
      <p:bldP spid="637" grpId="0" animBg="1"/>
      <p:bldP spid="639" grpId="0"/>
      <p:bldP spid="640" grpId="0" animBg="1"/>
      <p:bldP spid="645" grpId="0"/>
      <p:bldP spid="646" grpId="0" animBg="1"/>
      <p:bldP spid="654" grpId="0"/>
      <p:bldP spid="656" grpId="0" animBg="1"/>
      <p:bldP spid="658" grpId="0"/>
      <p:bldP spid="662" grpId="0"/>
      <p:bldP spid="665" grpId="0"/>
      <p:bldP spid="668" grpId="0"/>
    </p:bldLst>
  </p:timing>
</p:sld>
</file>

<file path=ppt/theme/theme1.xml><?xml version="1.0" encoding="utf-8"?>
<a:theme xmlns:a="http://schemas.openxmlformats.org/drawingml/2006/main" name="Group/Class Project #1">
  <a:themeElements>
    <a:clrScheme name="Simple Light">
      <a:dk1>
        <a:srgbClr val="000000"/>
      </a:dk1>
      <a:lt1>
        <a:srgbClr val="D2DE9C"/>
      </a:lt1>
      <a:dk2>
        <a:srgbClr val="F3DFA5"/>
      </a:dk2>
      <a:lt2>
        <a:srgbClr val="DBEFF1"/>
      </a:lt2>
      <a:accent1>
        <a:srgbClr val="FD5E48"/>
      </a:accent1>
      <a:accent2>
        <a:srgbClr val="E6C2DE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58CF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</TotalTime>
  <Words>911</Words>
  <Application>Microsoft Office PowerPoint</Application>
  <PresentationFormat>On-screen Show (16:9)</PresentationFormat>
  <Paragraphs>205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22</vt:i4>
      </vt:variant>
    </vt:vector>
  </HeadingPairs>
  <TitlesOfParts>
    <vt:vector size="33" baseType="lpstr">
      <vt:lpstr>Della Respira</vt:lpstr>
      <vt:lpstr>Roboto</vt:lpstr>
      <vt:lpstr>Candara</vt:lpstr>
      <vt:lpstr>Calibri</vt:lpstr>
      <vt:lpstr>DM Sans Light</vt:lpstr>
      <vt:lpstr>DM Sans</vt:lpstr>
      <vt:lpstr>Centaur</vt:lpstr>
      <vt:lpstr>Symbol</vt:lpstr>
      <vt:lpstr>Arial</vt:lpstr>
      <vt:lpstr>Group/Class Project #1</vt:lpstr>
      <vt:lpstr>Office Theme</vt:lpstr>
      <vt:lpstr>Lab for Interdisciplinary and Broad Research in AI  (LIBRA LAB) </vt:lpstr>
      <vt:lpstr>Team </vt:lpstr>
      <vt:lpstr>PowerPoint Presentation</vt:lpstr>
      <vt:lpstr>Problem #1 - Information Overload</vt:lpstr>
      <vt:lpstr>Problem #2  - Discrepancies in Documents</vt:lpstr>
      <vt:lpstr>Problem Statement </vt:lpstr>
      <vt:lpstr>Our Solution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admin</dc:creator>
  <cp:lastModifiedBy>admin</cp:lastModifiedBy>
  <cp:revision>14</cp:revision>
  <dcterms:modified xsi:type="dcterms:W3CDTF">2025-02-06T16:01:19Z</dcterms:modified>
</cp:coreProperties>
</file>